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7772400" cy="100584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3" d="100"/>
          <a:sy n="33" d="100"/>
        </p:scale>
        <p:origin x="1917" y="31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ndy Sanchez Figueroa" userId="3fdf3b92-1137-4973-b623-e1bce2acaa1f" providerId="ADAL" clId="{6D5FCC2D-9590-4071-B22F-9D0F459DDFE6}"/>
    <pc:docChg chg="custSel modSld">
      <pc:chgData name="Randy Sanchez Figueroa" userId="3fdf3b92-1137-4973-b623-e1bce2acaa1f" providerId="ADAL" clId="{6D5FCC2D-9590-4071-B22F-9D0F459DDFE6}" dt="2023-11-15T18:00:35.920" v="451" actId="20577"/>
      <pc:docMkLst>
        <pc:docMk/>
      </pc:docMkLst>
      <pc:sldChg chg="modSp mod">
        <pc:chgData name="Randy Sanchez Figueroa" userId="3fdf3b92-1137-4973-b623-e1bce2acaa1f" providerId="ADAL" clId="{6D5FCC2D-9590-4071-B22F-9D0F459DDFE6}" dt="2023-11-15T18:00:35.920" v="451" actId="20577"/>
        <pc:sldMkLst>
          <pc:docMk/>
          <pc:sldMk cId="0" sldId="256"/>
        </pc:sldMkLst>
        <pc:spChg chg="mod">
          <ac:chgData name="Randy Sanchez Figueroa" userId="3fdf3b92-1137-4973-b623-e1bce2acaa1f" providerId="ADAL" clId="{6D5FCC2D-9590-4071-B22F-9D0F459DDFE6}" dt="2023-11-15T17:49:55.087" v="69" actId="20577"/>
          <ac:spMkLst>
            <pc:docMk/>
            <pc:sldMk cId="0" sldId="256"/>
            <ac:spMk id="54" creationId="{00000000-0000-0000-0000-000000000000}"/>
          </ac:spMkLst>
        </pc:spChg>
        <pc:spChg chg="mod">
          <ac:chgData name="Randy Sanchez Figueroa" userId="3fdf3b92-1137-4973-b623-e1bce2acaa1f" providerId="ADAL" clId="{6D5FCC2D-9590-4071-B22F-9D0F459DDFE6}" dt="2023-11-15T18:00:35.920" v="451" actId="20577"/>
          <ac:spMkLst>
            <pc:docMk/>
            <pc:sldMk cId="0" sldId="256"/>
            <ac:spMk id="60" creationId="{00000000-0000-0000-0000-000000000000}"/>
          </ac:spMkLst>
        </pc:spChg>
        <pc:spChg chg="mod">
          <ac:chgData name="Randy Sanchez Figueroa" userId="3fdf3b92-1137-4973-b623-e1bce2acaa1f" providerId="ADAL" clId="{6D5FCC2D-9590-4071-B22F-9D0F459DDFE6}" dt="2023-11-15T17:51:57.443" v="254" actId="20577"/>
          <ac:spMkLst>
            <pc:docMk/>
            <pc:sldMk cId="0" sldId="256"/>
            <ac:spMk id="67" creationId="{00000000-0000-0000-0000-000000000000}"/>
          </ac:spMkLst>
        </pc:spChg>
      </pc:sldChg>
      <pc:sldChg chg="modSp mod">
        <pc:chgData name="Randy Sanchez Figueroa" userId="3fdf3b92-1137-4973-b623-e1bce2acaa1f" providerId="ADAL" clId="{6D5FCC2D-9590-4071-B22F-9D0F459DDFE6}" dt="2023-11-15T18:00:11.788" v="449" actId="6549"/>
        <pc:sldMkLst>
          <pc:docMk/>
          <pc:sldMk cId="0" sldId="257"/>
        </pc:sldMkLst>
        <pc:spChg chg="mod">
          <ac:chgData name="Randy Sanchez Figueroa" userId="3fdf3b92-1137-4973-b623-e1bce2acaa1f" providerId="ADAL" clId="{6D5FCC2D-9590-4071-B22F-9D0F459DDFE6}" dt="2023-11-15T17:58:27.825" v="355" actId="20577"/>
          <ac:spMkLst>
            <pc:docMk/>
            <pc:sldMk cId="0" sldId="257"/>
            <ac:spMk id="72" creationId="{00000000-0000-0000-0000-000000000000}"/>
          </ac:spMkLst>
        </pc:spChg>
        <pc:spChg chg="mod">
          <ac:chgData name="Randy Sanchez Figueroa" userId="3fdf3b92-1137-4973-b623-e1bce2acaa1f" providerId="ADAL" clId="{6D5FCC2D-9590-4071-B22F-9D0F459DDFE6}" dt="2023-11-15T18:00:11.788" v="449" actId="6549"/>
          <ac:spMkLst>
            <pc:docMk/>
            <pc:sldMk cId="0" sldId="257"/>
            <ac:spMk id="7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104480" y="685800"/>
            <a:ext cx="2649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05025" y="685800"/>
            <a:ext cx="26495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ea328c31f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05025" y="685800"/>
            <a:ext cx="26495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ea328c31f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ea328c31fb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04480" y="685800"/>
            <a:ext cx="2649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ea328c31fb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subTitle" idx="1"/>
          </p:nvPr>
        </p:nvSpPr>
        <p:spPr>
          <a:xfrm>
            <a:off x="264950" y="3230900"/>
            <a:ext cx="3495600" cy="591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400" b="1" dirty="0">
                <a:solidFill>
                  <a:srgbClr val="182951"/>
                </a:solidFill>
              </a:rPr>
              <a:t>Ministerio de Salud</a:t>
            </a:r>
            <a:endParaRPr sz="1400" b="1" dirty="0">
              <a:solidFill>
                <a:srgbClr val="18295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1" dirty="0">
              <a:solidFill>
                <a:srgbClr val="18295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200" b="1" dirty="0">
                <a:solidFill>
                  <a:srgbClr val="182951"/>
                </a:solidFill>
              </a:rPr>
              <a:t>Jefe de la Unidad de Apoyo Logístico</a:t>
            </a:r>
            <a:endParaRPr sz="1200" b="1" dirty="0">
              <a:solidFill>
                <a:srgbClr val="18295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00" dirty="0">
                <a:solidFill>
                  <a:srgbClr val="182951"/>
                </a:solidFill>
              </a:rPr>
              <a:t>2012-actual</a:t>
            </a:r>
            <a:endParaRPr sz="1200" dirty="0">
              <a:solidFill>
                <a:srgbClr val="18295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18295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b="1" dirty="0">
              <a:solidFill>
                <a:srgbClr val="182951"/>
              </a:solidFill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4950" y="1531850"/>
            <a:ext cx="6558099" cy="1402825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/>
          <p:nvPr/>
        </p:nvSpPr>
        <p:spPr>
          <a:xfrm>
            <a:off x="5957450" y="1457550"/>
            <a:ext cx="1550100" cy="15501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subTitle" idx="1"/>
          </p:nvPr>
        </p:nvSpPr>
        <p:spPr>
          <a:xfrm>
            <a:off x="5957450" y="2046450"/>
            <a:ext cx="1550100" cy="37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800"/>
              <a:t>FOTO</a:t>
            </a:r>
            <a:endParaRPr sz="1800"/>
          </a:p>
        </p:txBody>
      </p:sp>
      <p:sp>
        <p:nvSpPr>
          <p:cNvPr id="58" name="Google Shape;58;p13"/>
          <p:cNvSpPr txBox="1">
            <a:spLocks noGrp="1"/>
          </p:cNvSpPr>
          <p:nvPr>
            <p:ph type="subTitle" idx="1"/>
          </p:nvPr>
        </p:nvSpPr>
        <p:spPr>
          <a:xfrm>
            <a:off x="341150" y="1608050"/>
            <a:ext cx="4085400" cy="51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200" b="1" dirty="0">
                <a:solidFill>
                  <a:srgbClr val="182951"/>
                </a:solidFill>
              </a:rPr>
              <a:t>RANDY SANCHEZ FIGUEROA</a:t>
            </a:r>
            <a:endParaRPr sz="1200" b="1" dirty="0">
              <a:solidFill>
                <a:srgbClr val="18295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00" dirty="0">
                <a:solidFill>
                  <a:srgbClr val="182951"/>
                </a:solidFill>
              </a:rPr>
              <a:t>Fecha de nacimiento: 30 de junio de 1969</a:t>
            </a:r>
            <a:endParaRPr sz="1200" dirty="0">
              <a:solidFill>
                <a:srgbClr val="182951"/>
              </a:solidFill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0175" y="2198850"/>
            <a:ext cx="281225" cy="21140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 txBox="1">
            <a:spLocks noGrp="1"/>
          </p:cNvSpPr>
          <p:nvPr>
            <p:ph type="subTitle" idx="1"/>
          </p:nvPr>
        </p:nvSpPr>
        <p:spPr>
          <a:xfrm>
            <a:off x="671225" y="2160400"/>
            <a:ext cx="2729700" cy="24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es-419" sz="1240" i="1" dirty="0">
                <a:solidFill>
                  <a:srgbClr val="182951"/>
                </a:solidFill>
              </a:rPr>
              <a:t>randy.sanchez@misalud.go.cr</a:t>
            </a:r>
            <a:endParaRPr sz="1240" i="1" dirty="0">
              <a:solidFill>
                <a:srgbClr val="182951"/>
              </a:solidFill>
            </a:endParaRPr>
          </a:p>
        </p:txBody>
      </p:sp>
      <p:pic>
        <p:nvPicPr>
          <p:cNvPr id="61" name="Google Shape;61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7288" y="2566615"/>
            <a:ext cx="206996" cy="2114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3"/>
          <p:cNvSpPr txBox="1">
            <a:spLocks noGrp="1"/>
          </p:cNvSpPr>
          <p:nvPr>
            <p:ph type="subTitle" idx="1"/>
          </p:nvPr>
        </p:nvSpPr>
        <p:spPr>
          <a:xfrm>
            <a:off x="671225" y="2547375"/>
            <a:ext cx="2729700" cy="24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es-419" sz="1240" dirty="0">
                <a:solidFill>
                  <a:srgbClr val="182951"/>
                </a:solidFill>
              </a:rPr>
              <a:t>88905805</a:t>
            </a:r>
            <a:endParaRPr sz="1240" dirty="0">
              <a:solidFill>
                <a:srgbClr val="182951"/>
              </a:solidFill>
            </a:endParaRPr>
          </a:p>
        </p:txBody>
      </p:sp>
      <p:cxnSp>
        <p:nvCxnSpPr>
          <p:cNvPr id="63" name="Google Shape;63;p13"/>
          <p:cNvCxnSpPr/>
          <p:nvPr/>
        </p:nvCxnSpPr>
        <p:spPr>
          <a:xfrm>
            <a:off x="3873050" y="1784650"/>
            <a:ext cx="0" cy="1001400"/>
          </a:xfrm>
          <a:prstGeom prst="straightConnector1">
            <a:avLst/>
          </a:prstGeom>
          <a:noFill/>
          <a:ln w="9525" cap="flat" cmpd="sng">
            <a:solidFill>
              <a:srgbClr val="18295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4" name="Google Shape;64;p13"/>
          <p:cNvSpPr txBox="1">
            <a:spLocks noGrp="1"/>
          </p:cNvSpPr>
          <p:nvPr>
            <p:ph type="subTitle" idx="1"/>
          </p:nvPr>
        </p:nvSpPr>
        <p:spPr>
          <a:xfrm>
            <a:off x="3996950" y="1708450"/>
            <a:ext cx="1960500" cy="41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es-419" sz="1240" b="1" dirty="0">
                <a:solidFill>
                  <a:srgbClr val="182951"/>
                </a:solidFill>
              </a:rPr>
              <a:t>Dirección:</a:t>
            </a:r>
            <a:r>
              <a:rPr lang="es-419" sz="1240" dirty="0">
                <a:solidFill>
                  <a:srgbClr val="182951"/>
                </a:solidFill>
              </a:rPr>
              <a:t> Cartago, Costa Rica.</a:t>
            </a:r>
            <a:endParaRPr sz="1240" dirty="0">
              <a:solidFill>
                <a:srgbClr val="182951"/>
              </a:solidFill>
            </a:endParaRPr>
          </a:p>
        </p:txBody>
      </p:sp>
      <p:sp>
        <p:nvSpPr>
          <p:cNvPr id="65" name="Google Shape;65;p13"/>
          <p:cNvSpPr txBox="1">
            <a:spLocks noGrp="1"/>
          </p:cNvSpPr>
          <p:nvPr>
            <p:ph type="subTitle" idx="1"/>
          </p:nvPr>
        </p:nvSpPr>
        <p:spPr>
          <a:xfrm>
            <a:off x="3996938" y="2198850"/>
            <a:ext cx="1960500" cy="41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es-419" sz="1240" b="1" dirty="0">
                <a:solidFill>
                  <a:srgbClr val="182951"/>
                </a:solidFill>
              </a:rPr>
              <a:t>Código:</a:t>
            </a:r>
            <a:r>
              <a:rPr lang="es-419" sz="1240" dirty="0">
                <a:solidFill>
                  <a:srgbClr val="182951"/>
                </a:solidFill>
              </a:rPr>
              <a:t> 506</a:t>
            </a:r>
            <a:endParaRPr sz="1240" dirty="0">
              <a:solidFill>
                <a:srgbClr val="182951"/>
              </a:solidFill>
            </a:endParaRPr>
          </a:p>
        </p:txBody>
      </p:sp>
      <p:sp>
        <p:nvSpPr>
          <p:cNvPr id="66" name="Google Shape;66;p13"/>
          <p:cNvSpPr txBox="1">
            <a:spLocks noGrp="1"/>
          </p:cNvSpPr>
          <p:nvPr>
            <p:ph type="subTitle" idx="1"/>
          </p:nvPr>
        </p:nvSpPr>
        <p:spPr>
          <a:xfrm>
            <a:off x="4011188" y="2541375"/>
            <a:ext cx="1960500" cy="41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es-419" sz="1240" b="1" dirty="0">
                <a:solidFill>
                  <a:srgbClr val="182951"/>
                </a:solidFill>
              </a:rPr>
              <a:t>Cédula:</a:t>
            </a:r>
            <a:r>
              <a:rPr lang="es-419" sz="1240" dirty="0">
                <a:solidFill>
                  <a:srgbClr val="182951"/>
                </a:solidFill>
              </a:rPr>
              <a:t> 1-0750-0353</a:t>
            </a:r>
            <a:endParaRPr sz="1240" dirty="0">
              <a:solidFill>
                <a:srgbClr val="182951"/>
              </a:solidFill>
            </a:endParaRPr>
          </a:p>
        </p:txBody>
      </p:sp>
      <p:sp>
        <p:nvSpPr>
          <p:cNvPr id="67" name="Google Shape;67;p13"/>
          <p:cNvSpPr txBox="1">
            <a:spLocks noGrp="1"/>
          </p:cNvSpPr>
          <p:nvPr>
            <p:ph type="subTitle" idx="1"/>
          </p:nvPr>
        </p:nvSpPr>
        <p:spPr>
          <a:xfrm>
            <a:off x="3886200" y="3265450"/>
            <a:ext cx="3495600" cy="591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400" b="1" dirty="0">
                <a:solidFill>
                  <a:srgbClr val="182951"/>
                </a:solidFill>
              </a:rPr>
              <a:t>Ministerio de Educación</a:t>
            </a:r>
            <a:endParaRPr sz="1400" b="1" dirty="0">
              <a:solidFill>
                <a:srgbClr val="18295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1" dirty="0">
              <a:solidFill>
                <a:srgbClr val="18295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00" b="1" dirty="0">
                <a:solidFill>
                  <a:srgbClr val="182951"/>
                </a:solidFill>
              </a:rPr>
              <a:t>Jefe de la Unidad de Control Interno</a:t>
            </a:r>
            <a:endParaRPr sz="1200" b="1" dirty="0">
              <a:solidFill>
                <a:srgbClr val="18295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00" dirty="0">
                <a:solidFill>
                  <a:srgbClr val="182951"/>
                </a:solidFill>
              </a:rPr>
              <a:t>2010-2012</a:t>
            </a:r>
            <a:endParaRPr sz="1200" dirty="0">
              <a:solidFill>
                <a:srgbClr val="18295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18295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00" b="1" dirty="0">
                <a:solidFill>
                  <a:srgbClr val="182951"/>
                </a:solidFill>
              </a:rPr>
              <a:t>Profesional de Servicio Civil 2</a:t>
            </a:r>
            <a:endParaRPr sz="1200" b="1" dirty="0">
              <a:solidFill>
                <a:srgbClr val="18295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00" dirty="0">
                <a:solidFill>
                  <a:srgbClr val="182951"/>
                </a:solidFill>
              </a:rPr>
              <a:t>2008-2010</a:t>
            </a:r>
            <a:endParaRPr sz="1200" dirty="0">
              <a:solidFill>
                <a:srgbClr val="18295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18295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dirty="0">
              <a:solidFill>
                <a:srgbClr val="18295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>
            <a:spLocks noGrp="1"/>
          </p:cNvSpPr>
          <p:nvPr>
            <p:ph type="subTitle" idx="4294967295"/>
          </p:nvPr>
        </p:nvSpPr>
        <p:spPr>
          <a:xfrm>
            <a:off x="264950" y="1489200"/>
            <a:ext cx="3495600" cy="762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400" b="1" dirty="0">
                <a:solidFill>
                  <a:srgbClr val="182951"/>
                </a:solidFill>
              </a:rPr>
              <a:t>PROVAL S.A</a:t>
            </a:r>
            <a:endParaRPr sz="1400" b="1" dirty="0">
              <a:solidFill>
                <a:srgbClr val="18295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400" b="1" dirty="0">
              <a:solidFill>
                <a:srgbClr val="18295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1200" b="1" dirty="0">
                <a:solidFill>
                  <a:srgbClr val="182951"/>
                </a:solidFill>
              </a:rPr>
              <a:t>Gerente de Operaciones</a:t>
            </a:r>
            <a:endParaRPr sz="1200" b="1" dirty="0">
              <a:solidFill>
                <a:srgbClr val="18295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1200" dirty="0">
                <a:solidFill>
                  <a:srgbClr val="182951"/>
                </a:solidFill>
              </a:rPr>
              <a:t>2005-2008</a:t>
            </a:r>
            <a:endParaRPr sz="1200" dirty="0">
              <a:solidFill>
                <a:srgbClr val="18295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 dirty="0">
              <a:solidFill>
                <a:srgbClr val="182951"/>
              </a:solidFill>
            </a:endParaRPr>
          </a:p>
        </p:txBody>
      </p:sp>
      <p:sp>
        <p:nvSpPr>
          <p:cNvPr id="73" name="Google Shape;73;p14"/>
          <p:cNvSpPr txBox="1">
            <a:spLocks noGrp="1"/>
          </p:cNvSpPr>
          <p:nvPr>
            <p:ph type="subTitle" idx="4294967295"/>
          </p:nvPr>
        </p:nvSpPr>
        <p:spPr>
          <a:xfrm>
            <a:off x="3886200" y="1523750"/>
            <a:ext cx="3495600" cy="762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400" b="1" dirty="0" err="1">
                <a:solidFill>
                  <a:srgbClr val="182951"/>
                </a:solidFill>
              </a:rPr>
              <a:t>Bancrédito</a:t>
            </a:r>
            <a:endParaRPr sz="1400" b="1" dirty="0">
              <a:solidFill>
                <a:srgbClr val="18295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400" b="1" dirty="0">
              <a:solidFill>
                <a:srgbClr val="18295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MX" sz="1200" b="1" dirty="0">
                <a:solidFill>
                  <a:srgbClr val="182951"/>
                </a:solidFill>
              </a:rPr>
              <a:t>Director de Operaciones</a:t>
            </a:r>
            <a:endParaRPr sz="1200" b="1" dirty="0">
              <a:solidFill>
                <a:srgbClr val="18295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1200" dirty="0">
                <a:solidFill>
                  <a:srgbClr val="182951"/>
                </a:solidFill>
              </a:rPr>
              <a:t>2001-2005</a:t>
            </a:r>
            <a:endParaRPr sz="1200" dirty="0">
              <a:solidFill>
                <a:srgbClr val="18295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 dirty="0">
              <a:solidFill>
                <a:srgbClr val="18295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1200" b="1" dirty="0">
                <a:solidFill>
                  <a:srgbClr val="182951"/>
                </a:solidFill>
              </a:rPr>
              <a:t>Proveedor</a:t>
            </a:r>
            <a:endParaRPr sz="1200" b="1" dirty="0">
              <a:solidFill>
                <a:srgbClr val="18295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1200" dirty="0">
                <a:solidFill>
                  <a:srgbClr val="182951"/>
                </a:solidFill>
              </a:rPr>
              <a:t>1997-2001</a:t>
            </a:r>
            <a:endParaRPr sz="1200" dirty="0">
              <a:solidFill>
                <a:srgbClr val="18295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 dirty="0">
              <a:solidFill>
                <a:srgbClr val="18295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ubTitle" idx="4294967295"/>
          </p:nvPr>
        </p:nvSpPr>
        <p:spPr>
          <a:xfrm>
            <a:off x="264950" y="1489200"/>
            <a:ext cx="3495600" cy="762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400" b="1">
                <a:solidFill>
                  <a:srgbClr val="182951"/>
                </a:solidFill>
              </a:rPr>
              <a:t>TITULAR DESTACADO 5</a:t>
            </a:r>
            <a:endParaRPr sz="1400" b="1">
              <a:solidFill>
                <a:srgbClr val="18295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400" b="1">
              <a:solidFill>
                <a:srgbClr val="18295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1200" b="1">
                <a:solidFill>
                  <a:srgbClr val="182951"/>
                </a:solidFill>
              </a:rPr>
              <a:t>Cargo</a:t>
            </a:r>
            <a:endParaRPr sz="1200" b="1">
              <a:solidFill>
                <a:srgbClr val="18295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1200">
                <a:solidFill>
                  <a:srgbClr val="182951"/>
                </a:solidFill>
              </a:rPr>
              <a:t>Período año-año</a:t>
            </a:r>
            <a:endParaRPr sz="1200">
              <a:solidFill>
                <a:srgbClr val="18295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rgbClr val="18295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1200" b="1">
                <a:solidFill>
                  <a:srgbClr val="182951"/>
                </a:solidFill>
              </a:rPr>
              <a:t>Cargo</a:t>
            </a:r>
            <a:endParaRPr sz="1200" b="1">
              <a:solidFill>
                <a:srgbClr val="18295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1200">
                <a:solidFill>
                  <a:srgbClr val="182951"/>
                </a:solidFill>
              </a:rPr>
              <a:t>Período año-año</a:t>
            </a:r>
            <a:endParaRPr sz="1200">
              <a:solidFill>
                <a:srgbClr val="18295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rgbClr val="18295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1200" b="1">
                <a:solidFill>
                  <a:srgbClr val="182951"/>
                </a:solidFill>
              </a:rPr>
              <a:t>Cargo</a:t>
            </a:r>
            <a:endParaRPr sz="1200" b="1">
              <a:solidFill>
                <a:srgbClr val="18295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-419" sz="1200">
                <a:solidFill>
                  <a:srgbClr val="182951"/>
                </a:solidFill>
              </a:rPr>
              <a:t>Período año-año</a:t>
            </a:r>
            <a:endParaRPr sz="1200">
              <a:solidFill>
                <a:srgbClr val="182951"/>
              </a:solidFill>
            </a:endParaRPr>
          </a:p>
        </p:txBody>
      </p:sp>
      <p:sp>
        <p:nvSpPr>
          <p:cNvPr id="79" name="Google Shape;79;p15"/>
          <p:cNvSpPr txBox="1">
            <a:spLocks noGrp="1"/>
          </p:cNvSpPr>
          <p:nvPr>
            <p:ph type="subTitle" idx="4294967295"/>
          </p:nvPr>
        </p:nvSpPr>
        <p:spPr>
          <a:xfrm>
            <a:off x="3886200" y="1523750"/>
            <a:ext cx="3495600" cy="762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400" b="1">
                <a:solidFill>
                  <a:srgbClr val="182951"/>
                </a:solidFill>
              </a:rPr>
              <a:t>TITULAR DESTACADO 6</a:t>
            </a:r>
            <a:endParaRPr sz="1400" b="1">
              <a:solidFill>
                <a:srgbClr val="18295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400" b="1">
              <a:solidFill>
                <a:srgbClr val="18295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1200" b="1">
                <a:solidFill>
                  <a:srgbClr val="182951"/>
                </a:solidFill>
              </a:rPr>
              <a:t>Cargo</a:t>
            </a:r>
            <a:endParaRPr sz="1200" b="1">
              <a:solidFill>
                <a:srgbClr val="18295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1200">
                <a:solidFill>
                  <a:srgbClr val="182951"/>
                </a:solidFill>
              </a:rPr>
              <a:t>Período año-año</a:t>
            </a:r>
            <a:endParaRPr sz="1200">
              <a:solidFill>
                <a:srgbClr val="18295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rgbClr val="18295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1200" b="1">
                <a:solidFill>
                  <a:srgbClr val="182951"/>
                </a:solidFill>
              </a:rPr>
              <a:t>Cargo</a:t>
            </a:r>
            <a:endParaRPr sz="1200" b="1">
              <a:solidFill>
                <a:srgbClr val="18295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1200">
                <a:solidFill>
                  <a:srgbClr val="182951"/>
                </a:solidFill>
              </a:rPr>
              <a:t>Período año-año</a:t>
            </a:r>
            <a:endParaRPr sz="1200">
              <a:solidFill>
                <a:srgbClr val="18295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rgbClr val="18295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1200" b="1">
                <a:solidFill>
                  <a:srgbClr val="182951"/>
                </a:solidFill>
              </a:rPr>
              <a:t>Cargo</a:t>
            </a:r>
            <a:endParaRPr sz="1200" b="1">
              <a:solidFill>
                <a:srgbClr val="18295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-419" sz="1200">
                <a:solidFill>
                  <a:srgbClr val="182951"/>
                </a:solidFill>
              </a:rPr>
              <a:t>Período año-año</a:t>
            </a:r>
            <a:endParaRPr sz="1200">
              <a:solidFill>
                <a:srgbClr val="18295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103</Words>
  <Application>Microsoft Office PowerPoint</Application>
  <PresentationFormat>Personalizado</PresentationFormat>
  <Paragraphs>50</Paragraphs>
  <Slides>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5" baseType="lpstr">
      <vt:lpstr>Arial</vt:lpstr>
      <vt:lpstr>Simple Light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RANDY SANCHEZ</dc:creator>
  <cp:lastModifiedBy>Randy Sanchez Figueroa</cp:lastModifiedBy>
  <cp:revision>2</cp:revision>
  <dcterms:modified xsi:type="dcterms:W3CDTF">2023-11-15T18:00:46Z</dcterms:modified>
</cp:coreProperties>
</file>