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</p:sldMasterIdLst>
  <p:notesMasterIdLst>
    <p:notesMasterId r:id="rId12"/>
  </p:notesMasterIdLst>
  <p:sldIdLst>
    <p:sldId id="373" r:id="rId3"/>
    <p:sldId id="366" r:id="rId4"/>
    <p:sldId id="383" r:id="rId5"/>
    <p:sldId id="2147309800" r:id="rId6"/>
    <p:sldId id="384" r:id="rId7"/>
    <p:sldId id="2147309812" r:id="rId8"/>
    <p:sldId id="363" r:id="rId9"/>
    <p:sldId id="379" r:id="rId10"/>
    <p:sldId id="2147309813" r:id="rId1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91"/>
    <a:srgbClr val="3270C0"/>
    <a:srgbClr val="1E4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88" autoAdjust="0"/>
    <p:restoredTop sz="95574"/>
  </p:normalViewPr>
  <p:slideViewPr>
    <p:cSldViewPr snapToGrid="0" snapToObjects="1">
      <p:cViewPr varScale="1">
        <p:scale>
          <a:sx n="100" d="100"/>
          <a:sy n="100" d="100"/>
        </p:scale>
        <p:origin x="1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hyperlink" Target="mailto:registrelo@racsa.go.cr" TargetMode="External"/><Relationship Id="rId1" Type="http://schemas.openxmlformats.org/officeDocument/2006/relationships/hyperlink" Target="https://v2.registrelo.go.cr/ayuda/registrelo" TargetMode="External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hyperlink" Target="mailto:registrelo@racsa.go.cr" TargetMode="External"/><Relationship Id="rId1" Type="http://schemas.openxmlformats.org/officeDocument/2006/relationships/hyperlink" Target="https://v2.registrelo.go.cr/ayuda/registrelo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691EE8-3266-4C94-9D24-D5EB0163D1E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F017273-6AC2-4822-89FB-7BB790205381}">
      <dgm:prSet/>
      <dgm:spPr/>
      <dgm:t>
        <a:bodyPr/>
        <a:lstStyle/>
        <a:p>
          <a:r>
            <a:rPr lang="es-ES_tradnl" dirty="0"/>
            <a:t>Solución innovadora con ideas disruptivas para la época</a:t>
          </a:r>
          <a:endParaRPr lang="en-US" dirty="0"/>
        </a:p>
      </dgm:t>
    </dgm:pt>
    <dgm:pt modelId="{5B78603D-8CF1-4D61-9C1C-1858FCFC8D76}" type="parTrans" cxnId="{544F75B7-4979-4091-A83D-27A2AC09D25A}">
      <dgm:prSet/>
      <dgm:spPr/>
      <dgm:t>
        <a:bodyPr/>
        <a:lstStyle/>
        <a:p>
          <a:endParaRPr lang="en-US"/>
        </a:p>
      </dgm:t>
    </dgm:pt>
    <dgm:pt modelId="{72D3015A-AAA0-4941-8868-AE1C8247D285}" type="sibTrans" cxnId="{544F75B7-4979-4091-A83D-27A2AC09D25A}">
      <dgm:prSet/>
      <dgm:spPr/>
      <dgm:t>
        <a:bodyPr/>
        <a:lstStyle/>
        <a:p>
          <a:endParaRPr lang="en-US"/>
        </a:p>
      </dgm:t>
    </dgm:pt>
    <dgm:pt modelId="{AEBAA734-8C7D-4F40-9B89-FEFA4E0F06F0}">
      <dgm:prSet/>
      <dgm:spPr/>
      <dgm:t>
        <a:bodyPr/>
        <a:lstStyle/>
        <a:p>
          <a:r>
            <a:rPr lang="es-ES_tradnl" dirty="0"/>
            <a:t>Mas de diez años de funcionamiento continuo</a:t>
          </a:r>
          <a:endParaRPr lang="en-US" dirty="0"/>
        </a:p>
      </dgm:t>
    </dgm:pt>
    <dgm:pt modelId="{AE7D27B7-3BC1-48D9-8C9E-488913F69604}" type="parTrans" cxnId="{34318514-73F7-487A-A793-144E8F8B9806}">
      <dgm:prSet/>
      <dgm:spPr/>
      <dgm:t>
        <a:bodyPr/>
        <a:lstStyle/>
        <a:p>
          <a:endParaRPr lang="en-US"/>
        </a:p>
      </dgm:t>
    </dgm:pt>
    <dgm:pt modelId="{C3244A6D-1F88-4E23-ACB2-485A28A4B465}" type="sibTrans" cxnId="{34318514-73F7-487A-A793-144E8F8B9806}">
      <dgm:prSet/>
      <dgm:spPr/>
      <dgm:t>
        <a:bodyPr/>
        <a:lstStyle/>
        <a:p>
          <a:endParaRPr lang="en-US"/>
        </a:p>
      </dgm:t>
    </dgm:pt>
    <dgm:pt modelId="{66AED2E2-7913-48F5-B2D3-15BF4672C72D}">
      <dgm:prSet/>
      <dgm:spPr/>
      <dgm:t>
        <a:bodyPr/>
        <a:lstStyle/>
        <a:p>
          <a:r>
            <a:rPr lang="es-ES_tradnl" dirty="0"/>
            <a:t>Gestión documental y de procesos de negocios en sus fases tempranas</a:t>
          </a:r>
          <a:endParaRPr lang="en-US" dirty="0"/>
        </a:p>
      </dgm:t>
    </dgm:pt>
    <dgm:pt modelId="{C781773D-02A3-4606-BF31-CF65C130B3A2}" type="parTrans" cxnId="{CECCEE55-D411-4BFA-ADB5-45391C586B9B}">
      <dgm:prSet/>
      <dgm:spPr/>
      <dgm:t>
        <a:bodyPr/>
        <a:lstStyle/>
        <a:p>
          <a:endParaRPr lang="en-US"/>
        </a:p>
      </dgm:t>
    </dgm:pt>
    <dgm:pt modelId="{32BCD145-8ED6-445E-96DD-D2C75A830A8D}" type="sibTrans" cxnId="{CECCEE55-D411-4BFA-ADB5-45391C586B9B}">
      <dgm:prSet/>
      <dgm:spPr/>
      <dgm:t>
        <a:bodyPr/>
        <a:lstStyle/>
        <a:p>
          <a:endParaRPr lang="en-US"/>
        </a:p>
      </dgm:t>
    </dgm:pt>
    <dgm:pt modelId="{9CAFB56E-2774-4309-9F6B-FFD8944173AC}">
      <dgm:prSet/>
      <dgm:spPr/>
      <dgm:t>
        <a:bodyPr/>
        <a:lstStyle/>
        <a:p>
          <a:r>
            <a:rPr lang="es-ES_tradnl" dirty="0"/>
            <a:t>Al limite de sus capacidades tecnológicas</a:t>
          </a:r>
          <a:endParaRPr lang="en-US" dirty="0"/>
        </a:p>
      </dgm:t>
    </dgm:pt>
    <dgm:pt modelId="{6D9397BC-AD29-473C-9C09-43F04490E158}" type="parTrans" cxnId="{A2E71FBD-1FCD-48E8-B4FD-15089D7A539F}">
      <dgm:prSet/>
      <dgm:spPr/>
      <dgm:t>
        <a:bodyPr/>
        <a:lstStyle/>
        <a:p>
          <a:endParaRPr lang="en-US"/>
        </a:p>
      </dgm:t>
    </dgm:pt>
    <dgm:pt modelId="{F459404E-6C62-4E78-AE28-080D9A8B1DE1}" type="sibTrans" cxnId="{A2E71FBD-1FCD-48E8-B4FD-15089D7A539F}">
      <dgm:prSet/>
      <dgm:spPr/>
      <dgm:t>
        <a:bodyPr/>
        <a:lstStyle/>
        <a:p>
          <a:endParaRPr lang="en-US"/>
        </a:p>
      </dgm:t>
    </dgm:pt>
    <dgm:pt modelId="{10C3A02F-AD9E-4583-A3E6-E1B7618E5A94}">
      <dgm:prSet/>
      <dgm:spPr/>
      <dgm:t>
        <a:bodyPr/>
        <a:lstStyle/>
        <a:p>
          <a:r>
            <a:rPr lang="es-ES_tradnl" dirty="0"/>
            <a:t>Limitada en crecimiento y evolución por el software</a:t>
          </a:r>
          <a:endParaRPr lang="en-US" dirty="0"/>
        </a:p>
      </dgm:t>
    </dgm:pt>
    <dgm:pt modelId="{5D9BBCBB-2638-4F76-B83E-C34505436F37}" type="parTrans" cxnId="{3C639AD7-BBD3-4978-86BA-56ECC529C9AE}">
      <dgm:prSet/>
      <dgm:spPr/>
      <dgm:t>
        <a:bodyPr/>
        <a:lstStyle/>
        <a:p>
          <a:endParaRPr lang="en-US"/>
        </a:p>
      </dgm:t>
    </dgm:pt>
    <dgm:pt modelId="{EAD070F8-C41B-453D-BD9A-93158E8109D2}" type="sibTrans" cxnId="{3C639AD7-BBD3-4978-86BA-56ECC529C9AE}">
      <dgm:prSet/>
      <dgm:spPr/>
      <dgm:t>
        <a:bodyPr/>
        <a:lstStyle/>
        <a:p>
          <a:endParaRPr lang="en-US"/>
        </a:p>
      </dgm:t>
    </dgm:pt>
    <dgm:pt modelId="{B925AFF3-7053-4226-B5A5-E34C9E88003F}">
      <dgm:prSet/>
      <dgm:spPr/>
      <dgm:t>
        <a:bodyPr/>
        <a:lstStyle/>
        <a:p>
          <a:r>
            <a:rPr lang="es-ES_tradnl" dirty="0"/>
            <a:t>Difícil de incluir nuevas funcionalidades</a:t>
          </a:r>
          <a:endParaRPr lang="en-US" dirty="0"/>
        </a:p>
      </dgm:t>
    </dgm:pt>
    <dgm:pt modelId="{370D59A0-6339-4EA9-AEF6-9E1099EB5959}" type="parTrans" cxnId="{00C04AA5-A0C7-497D-B53E-A667A5BEC51E}">
      <dgm:prSet/>
      <dgm:spPr/>
      <dgm:t>
        <a:bodyPr/>
        <a:lstStyle/>
        <a:p>
          <a:endParaRPr lang="en-US"/>
        </a:p>
      </dgm:t>
    </dgm:pt>
    <dgm:pt modelId="{D87A27A4-37A3-476F-878D-599B74608884}" type="sibTrans" cxnId="{00C04AA5-A0C7-497D-B53E-A667A5BEC51E}">
      <dgm:prSet/>
      <dgm:spPr/>
      <dgm:t>
        <a:bodyPr/>
        <a:lstStyle/>
        <a:p>
          <a:endParaRPr lang="en-US"/>
        </a:p>
      </dgm:t>
    </dgm:pt>
    <dgm:pt modelId="{E4E1CEFF-8520-4A4D-A15F-DB10746781D5}">
      <dgm:prSet/>
      <dgm:spPr/>
      <dgm:t>
        <a:bodyPr/>
        <a:lstStyle/>
        <a:p>
          <a:r>
            <a:rPr lang="es-ES_tradnl" dirty="0"/>
            <a:t>Infraestructura al limite de su capacidad operativa</a:t>
          </a:r>
          <a:endParaRPr lang="en-US" dirty="0"/>
        </a:p>
      </dgm:t>
    </dgm:pt>
    <dgm:pt modelId="{B598A2DC-C1A2-4D93-A752-3E614A788DFB}" type="parTrans" cxnId="{53AE5EE9-4E15-4CF6-9893-A47631751B21}">
      <dgm:prSet/>
      <dgm:spPr/>
      <dgm:t>
        <a:bodyPr/>
        <a:lstStyle/>
        <a:p>
          <a:endParaRPr lang="en-US"/>
        </a:p>
      </dgm:t>
    </dgm:pt>
    <dgm:pt modelId="{07A267C2-B0BA-440D-AA07-C507526A2A77}" type="sibTrans" cxnId="{53AE5EE9-4E15-4CF6-9893-A47631751B21}">
      <dgm:prSet/>
      <dgm:spPr/>
      <dgm:t>
        <a:bodyPr/>
        <a:lstStyle/>
        <a:p>
          <a:endParaRPr lang="en-US"/>
        </a:p>
      </dgm:t>
    </dgm:pt>
    <dgm:pt modelId="{B319E3EE-CF27-4A9E-8FB2-F321E188795F}">
      <dgm:prSet/>
      <dgm:spPr/>
      <dgm:t>
        <a:bodyPr/>
        <a:lstStyle/>
        <a:p>
          <a:r>
            <a:rPr lang="es-ES_tradnl" dirty="0"/>
            <a:t>Pocas opciones de autoescalabilidad para picos de demanda</a:t>
          </a:r>
          <a:endParaRPr lang="en-US" dirty="0"/>
        </a:p>
      </dgm:t>
    </dgm:pt>
    <dgm:pt modelId="{DB6E0D3A-CD1B-4CA6-B024-CF028C0BD206}" type="parTrans" cxnId="{D8DC24CE-9C8C-4E24-B46D-DD970FB31E75}">
      <dgm:prSet/>
      <dgm:spPr/>
      <dgm:t>
        <a:bodyPr/>
        <a:lstStyle/>
        <a:p>
          <a:endParaRPr lang="en-US"/>
        </a:p>
      </dgm:t>
    </dgm:pt>
    <dgm:pt modelId="{5CC57CCD-B4B7-4FA5-B5FA-5C0EF21E92DA}" type="sibTrans" cxnId="{D8DC24CE-9C8C-4E24-B46D-DD970FB31E75}">
      <dgm:prSet/>
      <dgm:spPr/>
      <dgm:t>
        <a:bodyPr/>
        <a:lstStyle/>
        <a:p>
          <a:endParaRPr lang="en-US"/>
        </a:p>
      </dgm:t>
    </dgm:pt>
    <dgm:pt modelId="{42E21334-ABE9-B04D-BE64-6657EAF76C43}" type="pres">
      <dgm:prSet presAssocID="{5C691EE8-3266-4C94-9D24-D5EB0163D1E5}" presName="diagram" presStyleCnt="0">
        <dgm:presLayoutVars>
          <dgm:dir/>
          <dgm:resizeHandles val="exact"/>
        </dgm:presLayoutVars>
      </dgm:prSet>
      <dgm:spPr/>
    </dgm:pt>
    <dgm:pt modelId="{2CE9B49A-82BB-6647-B564-F66F86C109D5}" type="pres">
      <dgm:prSet presAssocID="{7F017273-6AC2-4822-89FB-7BB790205381}" presName="node" presStyleLbl="node1" presStyleIdx="0" presStyleCnt="8">
        <dgm:presLayoutVars>
          <dgm:bulletEnabled val="1"/>
        </dgm:presLayoutVars>
      </dgm:prSet>
      <dgm:spPr/>
    </dgm:pt>
    <dgm:pt modelId="{0D807C5F-6818-CF4F-828A-7D95D0EE4D55}" type="pres">
      <dgm:prSet presAssocID="{72D3015A-AAA0-4941-8868-AE1C8247D285}" presName="sibTrans" presStyleCnt="0"/>
      <dgm:spPr/>
    </dgm:pt>
    <dgm:pt modelId="{5985136B-04CC-7448-B966-93A50ADCEC53}" type="pres">
      <dgm:prSet presAssocID="{AEBAA734-8C7D-4F40-9B89-FEFA4E0F06F0}" presName="node" presStyleLbl="node1" presStyleIdx="1" presStyleCnt="8">
        <dgm:presLayoutVars>
          <dgm:bulletEnabled val="1"/>
        </dgm:presLayoutVars>
      </dgm:prSet>
      <dgm:spPr/>
    </dgm:pt>
    <dgm:pt modelId="{C8F6FEF6-901B-154E-89C1-E01DAC89C6CA}" type="pres">
      <dgm:prSet presAssocID="{C3244A6D-1F88-4E23-ACB2-485A28A4B465}" presName="sibTrans" presStyleCnt="0"/>
      <dgm:spPr/>
    </dgm:pt>
    <dgm:pt modelId="{7399F082-E178-B241-A40A-49C526DF67F9}" type="pres">
      <dgm:prSet presAssocID="{66AED2E2-7913-48F5-B2D3-15BF4672C72D}" presName="node" presStyleLbl="node1" presStyleIdx="2" presStyleCnt="8">
        <dgm:presLayoutVars>
          <dgm:bulletEnabled val="1"/>
        </dgm:presLayoutVars>
      </dgm:prSet>
      <dgm:spPr/>
    </dgm:pt>
    <dgm:pt modelId="{EFE60192-F653-FB40-B14C-C82EE87F9070}" type="pres">
      <dgm:prSet presAssocID="{32BCD145-8ED6-445E-96DD-D2C75A830A8D}" presName="sibTrans" presStyleCnt="0"/>
      <dgm:spPr/>
    </dgm:pt>
    <dgm:pt modelId="{3857F421-C540-E24F-BAD7-1DAF0E6882C2}" type="pres">
      <dgm:prSet presAssocID="{9CAFB56E-2774-4309-9F6B-FFD8944173AC}" presName="node" presStyleLbl="node1" presStyleIdx="3" presStyleCnt="8">
        <dgm:presLayoutVars>
          <dgm:bulletEnabled val="1"/>
        </dgm:presLayoutVars>
      </dgm:prSet>
      <dgm:spPr/>
    </dgm:pt>
    <dgm:pt modelId="{6D33FB98-91FF-1C4A-BAEF-2F31E3A59C07}" type="pres">
      <dgm:prSet presAssocID="{F459404E-6C62-4E78-AE28-080D9A8B1DE1}" presName="sibTrans" presStyleCnt="0"/>
      <dgm:spPr/>
    </dgm:pt>
    <dgm:pt modelId="{67D0E5A5-6C41-9C43-ACA8-0331FF10BDD2}" type="pres">
      <dgm:prSet presAssocID="{10C3A02F-AD9E-4583-A3E6-E1B7618E5A94}" presName="node" presStyleLbl="node1" presStyleIdx="4" presStyleCnt="8">
        <dgm:presLayoutVars>
          <dgm:bulletEnabled val="1"/>
        </dgm:presLayoutVars>
      </dgm:prSet>
      <dgm:spPr/>
    </dgm:pt>
    <dgm:pt modelId="{A796BAF4-4053-6D4C-95CC-3E907E07BE4B}" type="pres">
      <dgm:prSet presAssocID="{EAD070F8-C41B-453D-BD9A-93158E8109D2}" presName="sibTrans" presStyleCnt="0"/>
      <dgm:spPr/>
    </dgm:pt>
    <dgm:pt modelId="{ADAF5496-751B-794B-BE49-F8AEED97089A}" type="pres">
      <dgm:prSet presAssocID="{B925AFF3-7053-4226-B5A5-E34C9E88003F}" presName="node" presStyleLbl="node1" presStyleIdx="5" presStyleCnt="8">
        <dgm:presLayoutVars>
          <dgm:bulletEnabled val="1"/>
        </dgm:presLayoutVars>
      </dgm:prSet>
      <dgm:spPr/>
    </dgm:pt>
    <dgm:pt modelId="{3080B182-61EA-C644-982C-65720E2A0756}" type="pres">
      <dgm:prSet presAssocID="{D87A27A4-37A3-476F-878D-599B74608884}" presName="sibTrans" presStyleCnt="0"/>
      <dgm:spPr/>
    </dgm:pt>
    <dgm:pt modelId="{B8D4F9BE-C249-6840-A244-A564F60109C6}" type="pres">
      <dgm:prSet presAssocID="{E4E1CEFF-8520-4A4D-A15F-DB10746781D5}" presName="node" presStyleLbl="node1" presStyleIdx="6" presStyleCnt="8">
        <dgm:presLayoutVars>
          <dgm:bulletEnabled val="1"/>
        </dgm:presLayoutVars>
      </dgm:prSet>
      <dgm:spPr/>
    </dgm:pt>
    <dgm:pt modelId="{577C05DD-2E94-B64B-84BC-12E1F2C08C3C}" type="pres">
      <dgm:prSet presAssocID="{07A267C2-B0BA-440D-AA07-C507526A2A77}" presName="sibTrans" presStyleCnt="0"/>
      <dgm:spPr/>
    </dgm:pt>
    <dgm:pt modelId="{290C962A-A27B-484E-B720-7A3C6E9AD684}" type="pres">
      <dgm:prSet presAssocID="{B319E3EE-CF27-4A9E-8FB2-F321E188795F}" presName="node" presStyleLbl="node1" presStyleIdx="7" presStyleCnt="8">
        <dgm:presLayoutVars>
          <dgm:bulletEnabled val="1"/>
        </dgm:presLayoutVars>
      </dgm:prSet>
      <dgm:spPr/>
    </dgm:pt>
  </dgm:ptLst>
  <dgm:cxnLst>
    <dgm:cxn modelId="{34318514-73F7-487A-A793-144E8F8B9806}" srcId="{5C691EE8-3266-4C94-9D24-D5EB0163D1E5}" destId="{AEBAA734-8C7D-4F40-9B89-FEFA4E0F06F0}" srcOrd="1" destOrd="0" parTransId="{AE7D27B7-3BC1-48D9-8C9E-488913F69604}" sibTransId="{C3244A6D-1F88-4E23-ACB2-485A28A4B465}"/>
    <dgm:cxn modelId="{D69EF01E-CCD0-344B-B2FA-CAD0B0AF5D42}" type="presOf" srcId="{E4E1CEFF-8520-4A4D-A15F-DB10746781D5}" destId="{B8D4F9BE-C249-6840-A244-A564F60109C6}" srcOrd="0" destOrd="0" presId="urn:microsoft.com/office/officeart/2005/8/layout/default"/>
    <dgm:cxn modelId="{3F19FE2E-0418-2246-AC03-4E2CAFA7E68F}" type="presOf" srcId="{9CAFB56E-2774-4309-9F6B-FFD8944173AC}" destId="{3857F421-C540-E24F-BAD7-1DAF0E6882C2}" srcOrd="0" destOrd="0" presId="urn:microsoft.com/office/officeart/2005/8/layout/default"/>
    <dgm:cxn modelId="{CE624D31-2102-A644-8E92-47F75E0B730B}" type="presOf" srcId="{66AED2E2-7913-48F5-B2D3-15BF4672C72D}" destId="{7399F082-E178-B241-A40A-49C526DF67F9}" srcOrd="0" destOrd="0" presId="urn:microsoft.com/office/officeart/2005/8/layout/default"/>
    <dgm:cxn modelId="{CECCEE55-D411-4BFA-ADB5-45391C586B9B}" srcId="{5C691EE8-3266-4C94-9D24-D5EB0163D1E5}" destId="{66AED2E2-7913-48F5-B2D3-15BF4672C72D}" srcOrd="2" destOrd="0" parTransId="{C781773D-02A3-4606-BF31-CF65C130B3A2}" sibTransId="{32BCD145-8ED6-445E-96DD-D2C75A830A8D}"/>
    <dgm:cxn modelId="{00C04AA5-A0C7-497D-B53E-A667A5BEC51E}" srcId="{5C691EE8-3266-4C94-9D24-D5EB0163D1E5}" destId="{B925AFF3-7053-4226-B5A5-E34C9E88003F}" srcOrd="5" destOrd="0" parTransId="{370D59A0-6339-4EA9-AEF6-9E1099EB5959}" sibTransId="{D87A27A4-37A3-476F-878D-599B74608884}"/>
    <dgm:cxn modelId="{3BA070A8-DC5E-9045-8A31-A7E9E93CC055}" type="presOf" srcId="{AEBAA734-8C7D-4F40-9B89-FEFA4E0F06F0}" destId="{5985136B-04CC-7448-B966-93A50ADCEC53}" srcOrd="0" destOrd="0" presId="urn:microsoft.com/office/officeart/2005/8/layout/default"/>
    <dgm:cxn modelId="{F53FF6A9-4E5F-B04F-A1B9-B7217F811EFA}" type="presOf" srcId="{5C691EE8-3266-4C94-9D24-D5EB0163D1E5}" destId="{42E21334-ABE9-B04D-BE64-6657EAF76C43}" srcOrd="0" destOrd="0" presId="urn:microsoft.com/office/officeart/2005/8/layout/default"/>
    <dgm:cxn modelId="{2E8E08AC-5CFE-FE44-A959-71B0224B41C1}" type="presOf" srcId="{7F017273-6AC2-4822-89FB-7BB790205381}" destId="{2CE9B49A-82BB-6647-B564-F66F86C109D5}" srcOrd="0" destOrd="0" presId="urn:microsoft.com/office/officeart/2005/8/layout/default"/>
    <dgm:cxn modelId="{ADEEC6B5-964F-0046-8DB5-303DE16A880D}" type="presOf" srcId="{10C3A02F-AD9E-4583-A3E6-E1B7618E5A94}" destId="{67D0E5A5-6C41-9C43-ACA8-0331FF10BDD2}" srcOrd="0" destOrd="0" presId="urn:microsoft.com/office/officeart/2005/8/layout/default"/>
    <dgm:cxn modelId="{544F75B7-4979-4091-A83D-27A2AC09D25A}" srcId="{5C691EE8-3266-4C94-9D24-D5EB0163D1E5}" destId="{7F017273-6AC2-4822-89FB-7BB790205381}" srcOrd="0" destOrd="0" parTransId="{5B78603D-8CF1-4D61-9C1C-1858FCFC8D76}" sibTransId="{72D3015A-AAA0-4941-8868-AE1C8247D285}"/>
    <dgm:cxn modelId="{A2E71FBD-1FCD-48E8-B4FD-15089D7A539F}" srcId="{5C691EE8-3266-4C94-9D24-D5EB0163D1E5}" destId="{9CAFB56E-2774-4309-9F6B-FFD8944173AC}" srcOrd="3" destOrd="0" parTransId="{6D9397BC-AD29-473C-9C09-43F04490E158}" sibTransId="{F459404E-6C62-4E78-AE28-080D9A8B1DE1}"/>
    <dgm:cxn modelId="{8729CCCD-9C51-D048-851A-14DBEF0C5B19}" type="presOf" srcId="{B319E3EE-CF27-4A9E-8FB2-F321E188795F}" destId="{290C962A-A27B-484E-B720-7A3C6E9AD684}" srcOrd="0" destOrd="0" presId="urn:microsoft.com/office/officeart/2005/8/layout/default"/>
    <dgm:cxn modelId="{D8DC24CE-9C8C-4E24-B46D-DD970FB31E75}" srcId="{5C691EE8-3266-4C94-9D24-D5EB0163D1E5}" destId="{B319E3EE-CF27-4A9E-8FB2-F321E188795F}" srcOrd="7" destOrd="0" parTransId="{DB6E0D3A-CD1B-4CA6-B024-CF028C0BD206}" sibTransId="{5CC57CCD-B4B7-4FA5-B5FA-5C0EF21E92DA}"/>
    <dgm:cxn modelId="{3C639AD7-BBD3-4978-86BA-56ECC529C9AE}" srcId="{5C691EE8-3266-4C94-9D24-D5EB0163D1E5}" destId="{10C3A02F-AD9E-4583-A3E6-E1B7618E5A94}" srcOrd="4" destOrd="0" parTransId="{5D9BBCBB-2638-4F76-B83E-C34505436F37}" sibTransId="{EAD070F8-C41B-453D-BD9A-93158E8109D2}"/>
    <dgm:cxn modelId="{53AE5EE9-4E15-4CF6-9893-A47631751B21}" srcId="{5C691EE8-3266-4C94-9D24-D5EB0163D1E5}" destId="{E4E1CEFF-8520-4A4D-A15F-DB10746781D5}" srcOrd="6" destOrd="0" parTransId="{B598A2DC-C1A2-4D93-A752-3E614A788DFB}" sibTransId="{07A267C2-B0BA-440D-AA07-C507526A2A77}"/>
    <dgm:cxn modelId="{14600EF3-77AF-C843-A3AF-E94264D5E01F}" type="presOf" srcId="{B925AFF3-7053-4226-B5A5-E34C9E88003F}" destId="{ADAF5496-751B-794B-BE49-F8AEED97089A}" srcOrd="0" destOrd="0" presId="urn:microsoft.com/office/officeart/2005/8/layout/default"/>
    <dgm:cxn modelId="{5C0C1DEA-B3B2-804E-9BE5-E996E8C7C6F4}" type="presParOf" srcId="{42E21334-ABE9-B04D-BE64-6657EAF76C43}" destId="{2CE9B49A-82BB-6647-B564-F66F86C109D5}" srcOrd="0" destOrd="0" presId="urn:microsoft.com/office/officeart/2005/8/layout/default"/>
    <dgm:cxn modelId="{3F1EA744-A761-A64A-8F72-0072941AAB88}" type="presParOf" srcId="{42E21334-ABE9-B04D-BE64-6657EAF76C43}" destId="{0D807C5F-6818-CF4F-828A-7D95D0EE4D55}" srcOrd="1" destOrd="0" presId="urn:microsoft.com/office/officeart/2005/8/layout/default"/>
    <dgm:cxn modelId="{CBE7EFE3-FA2B-A743-BF74-03E48FB81EB4}" type="presParOf" srcId="{42E21334-ABE9-B04D-BE64-6657EAF76C43}" destId="{5985136B-04CC-7448-B966-93A50ADCEC53}" srcOrd="2" destOrd="0" presId="urn:microsoft.com/office/officeart/2005/8/layout/default"/>
    <dgm:cxn modelId="{B171462A-D34B-344D-93A8-D3F60FDA6D86}" type="presParOf" srcId="{42E21334-ABE9-B04D-BE64-6657EAF76C43}" destId="{C8F6FEF6-901B-154E-89C1-E01DAC89C6CA}" srcOrd="3" destOrd="0" presId="urn:microsoft.com/office/officeart/2005/8/layout/default"/>
    <dgm:cxn modelId="{D6012836-01F3-3249-9B77-B79E6F1EE8A1}" type="presParOf" srcId="{42E21334-ABE9-B04D-BE64-6657EAF76C43}" destId="{7399F082-E178-B241-A40A-49C526DF67F9}" srcOrd="4" destOrd="0" presId="urn:microsoft.com/office/officeart/2005/8/layout/default"/>
    <dgm:cxn modelId="{95FFEDCB-4CA3-6447-9421-802BE2D80D2F}" type="presParOf" srcId="{42E21334-ABE9-B04D-BE64-6657EAF76C43}" destId="{EFE60192-F653-FB40-B14C-C82EE87F9070}" srcOrd="5" destOrd="0" presId="urn:microsoft.com/office/officeart/2005/8/layout/default"/>
    <dgm:cxn modelId="{FDD9966B-242F-5742-BEB2-6BB0A3D4B6C5}" type="presParOf" srcId="{42E21334-ABE9-B04D-BE64-6657EAF76C43}" destId="{3857F421-C540-E24F-BAD7-1DAF0E6882C2}" srcOrd="6" destOrd="0" presId="urn:microsoft.com/office/officeart/2005/8/layout/default"/>
    <dgm:cxn modelId="{E50B84B1-1383-8741-A727-EF52641BA229}" type="presParOf" srcId="{42E21334-ABE9-B04D-BE64-6657EAF76C43}" destId="{6D33FB98-91FF-1C4A-BAEF-2F31E3A59C07}" srcOrd="7" destOrd="0" presId="urn:microsoft.com/office/officeart/2005/8/layout/default"/>
    <dgm:cxn modelId="{6748FFC5-1E9C-2743-A536-287029EC4BAE}" type="presParOf" srcId="{42E21334-ABE9-B04D-BE64-6657EAF76C43}" destId="{67D0E5A5-6C41-9C43-ACA8-0331FF10BDD2}" srcOrd="8" destOrd="0" presId="urn:microsoft.com/office/officeart/2005/8/layout/default"/>
    <dgm:cxn modelId="{367AD555-B0E4-C040-93CC-CA2ABE45DFC6}" type="presParOf" srcId="{42E21334-ABE9-B04D-BE64-6657EAF76C43}" destId="{A796BAF4-4053-6D4C-95CC-3E907E07BE4B}" srcOrd="9" destOrd="0" presId="urn:microsoft.com/office/officeart/2005/8/layout/default"/>
    <dgm:cxn modelId="{66BD5175-3376-E349-A171-00B215ADE304}" type="presParOf" srcId="{42E21334-ABE9-B04D-BE64-6657EAF76C43}" destId="{ADAF5496-751B-794B-BE49-F8AEED97089A}" srcOrd="10" destOrd="0" presId="urn:microsoft.com/office/officeart/2005/8/layout/default"/>
    <dgm:cxn modelId="{1E7E41BD-252D-EE4A-8B46-962965BD5DD6}" type="presParOf" srcId="{42E21334-ABE9-B04D-BE64-6657EAF76C43}" destId="{3080B182-61EA-C644-982C-65720E2A0756}" srcOrd="11" destOrd="0" presId="urn:microsoft.com/office/officeart/2005/8/layout/default"/>
    <dgm:cxn modelId="{C41A62B5-0130-CB43-A960-65AB31E8CE80}" type="presParOf" srcId="{42E21334-ABE9-B04D-BE64-6657EAF76C43}" destId="{B8D4F9BE-C249-6840-A244-A564F60109C6}" srcOrd="12" destOrd="0" presId="urn:microsoft.com/office/officeart/2005/8/layout/default"/>
    <dgm:cxn modelId="{3777E73B-6678-A742-AACD-F9203295F745}" type="presParOf" srcId="{42E21334-ABE9-B04D-BE64-6657EAF76C43}" destId="{577C05DD-2E94-B64B-84BC-12E1F2C08C3C}" srcOrd="13" destOrd="0" presId="urn:microsoft.com/office/officeart/2005/8/layout/default"/>
    <dgm:cxn modelId="{7814DF02-4AA9-A847-96A6-AEE45DA14FBB}" type="presParOf" srcId="{42E21334-ABE9-B04D-BE64-6657EAF76C43}" destId="{290C962A-A27B-484E-B720-7A3C6E9AD68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F78491-007C-44B7-8A91-22534F888198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6295ED-BC61-4273-9C10-8AE1F6CEF4B6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/>
            <a:t>Atención de peticiones de usuario</a:t>
          </a:r>
          <a:endParaRPr lang="en-US" dirty="0"/>
        </a:p>
      </dgm:t>
    </dgm:pt>
    <dgm:pt modelId="{A6A7D337-3A9D-4736-8E96-B0647E8CB5B1}" type="parTrans" cxnId="{98DE3AA7-645F-43E2-9CF5-21C15158D96F}">
      <dgm:prSet/>
      <dgm:spPr/>
      <dgm:t>
        <a:bodyPr/>
        <a:lstStyle/>
        <a:p>
          <a:endParaRPr lang="en-US"/>
        </a:p>
      </dgm:t>
    </dgm:pt>
    <dgm:pt modelId="{BCF11FB9-052C-4DA5-84C8-719AF43F7C00}" type="sibTrans" cxnId="{98DE3AA7-645F-43E2-9CF5-21C15158D96F}">
      <dgm:prSet/>
      <dgm:spPr/>
      <dgm:t>
        <a:bodyPr/>
        <a:lstStyle/>
        <a:p>
          <a:endParaRPr lang="en-US"/>
        </a:p>
      </dgm:t>
    </dgm:pt>
    <dgm:pt modelId="{F9A75948-12B9-4F54-AE51-677F05956381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/>
            <a:t>Inclusión de nuevas funcionalidades</a:t>
          </a:r>
          <a:endParaRPr lang="en-US" dirty="0"/>
        </a:p>
      </dgm:t>
    </dgm:pt>
    <dgm:pt modelId="{2D3ABB3F-D408-40B0-94E3-ABF204C04D6A}" type="parTrans" cxnId="{E77DFC68-C014-490A-A4D3-C0DF34747674}">
      <dgm:prSet/>
      <dgm:spPr/>
      <dgm:t>
        <a:bodyPr/>
        <a:lstStyle/>
        <a:p>
          <a:endParaRPr lang="en-US"/>
        </a:p>
      </dgm:t>
    </dgm:pt>
    <dgm:pt modelId="{B412801C-E15E-4EB6-B7EC-0BECCF09A5FF}" type="sibTrans" cxnId="{E77DFC68-C014-490A-A4D3-C0DF34747674}">
      <dgm:prSet/>
      <dgm:spPr/>
      <dgm:t>
        <a:bodyPr/>
        <a:lstStyle/>
        <a:p>
          <a:endParaRPr lang="en-US"/>
        </a:p>
      </dgm:t>
    </dgm:pt>
    <dgm:pt modelId="{1B185CFC-C8FD-4E12-BA6F-D5C1B8A6D023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/>
            <a:t>Flujos mas eficientes</a:t>
          </a:r>
          <a:endParaRPr lang="en-US" dirty="0"/>
        </a:p>
      </dgm:t>
    </dgm:pt>
    <dgm:pt modelId="{320AE00B-599B-4877-83B3-AEB7D47A3212}" type="parTrans" cxnId="{2B352DA3-2E59-49A5-B354-D924EE3BFCDB}">
      <dgm:prSet/>
      <dgm:spPr/>
      <dgm:t>
        <a:bodyPr/>
        <a:lstStyle/>
        <a:p>
          <a:endParaRPr lang="en-US"/>
        </a:p>
      </dgm:t>
    </dgm:pt>
    <dgm:pt modelId="{17847483-FBBB-4883-BA1D-4A11418055C7}" type="sibTrans" cxnId="{2B352DA3-2E59-49A5-B354-D924EE3BFCDB}">
      <dgm:prSet/>
      <dgm:spPr/>
      <dgm:t>
        <a:bodyPr/>
        <a:lstStyle/>
        <a:p>
          <a:endParaRPr lang="en-US"/>
        </a:p>
      </dgm:t>
    </dgm:pt>
    <dgm:pt modelId="{CA4286D9-2862-4DB9-88F4-670A4FDDAD6E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/>
            <a:t>Inteligencia de negocios</a:t>
          </a:r>
          <a:endParaRPr lang="en-US" dirty="0"/>
        </a:p>
      </dgm:t>
    </dgm:pt>
    <dgm:pt modelId="{C8E5563F-7D11-44D7-91E4-450346EB7251}" type="parTrans" cxnId="{951B8CBD-2730-43FE-B92D-62BB0D39B720}">
      <dgm:prSet/>
      <dgm:spPr/>
      <dgm:t>
        <a:bodyPr/>
        <a:lstStyle/>
        <a:p>
          <a:endParaRPr lang="en-US"/>
        </a:p>
      </dgm:t>
    </dgm:pt>
    <dgm:pt modelId="{74D7C97B-38E6-445E-9AD0-AC85C2BD7033}" type="sibTrans" cxnId="{951B8CBD-2730-43FE-B92D-62BB0D39B720}">
      <dgm:prSet/>
      <dgm:spPr/>
      <dgm:t>
        <a:bodyPr/>
        <a:lstStyle/>
        <a:p>
          <a:endParaRPr lang="en-US"/>
        </a:p>
      </dgm:t>
    </dgm:pt>
    <dgm:pt modelId="{506AA2BD-B902-481A-A2E8-9A129C5F44FD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/>
            <a:t>Aplicaciones móviles</a:t>
          </a:r>
          <a:endParaRPr lang="en-US" dirty="0"/>
        </a:p>
      </dgm:t>
    </dgm:pt>
    <dgm:pt modelId="{64544132-33FC-4451-A0F8-29D0DF0FCE09}" type="parTrans" cxnId="{46DBF108-35B3-4DAC-96E8-F62637289592}">
      <dgm:prSet/>
      <dgm:spPr/>
      <dgm:t>
        <a:bodyPr/>
        <a:lstStyle/>
        <a:p>
          <a:endParaRPr lang="en-US"/>
        </a:p>
      </dgm:t>
    </dgm:pt>
    <dgm:pt modelId="{D9227864-3821-424B-AB69-102E3B3E90AA}" type="sibTrans" cxnId="{46DBF108-35B3-4DAC-96E8-F62637289592}">
      <dgm:prSet/>
      <dgm:spPr/>
      <dgm:t>
        <a:bodyPr/>
        <a:lstStyle/>
        <a:p>
          <a:endParaRPr lang="en-US"/>
        </a:p>
      </dgm:t>
    </dgm:pt>
    <dgm:pt modelId="{3D925794-EBDD-4F33-83EF-3B41662FEE15}" type="pres">
      <dgm:prSet presAssocID="{69F78491-007C-44B7-8A91-22534F888198}" presName="root" presStyleCnt="0">
        <dgm:presLayoutVars>
          <dgm:dir/>
          <dgm:resizeHandles val="exact"/>
        </dgm:presLayoutVars>
      </dgm:prSet>
      <dgm:spPr/>
    </dgm:pt>
    <dgm:pt modelId="{BE6CED35-EBC5-40AC-91F6-8160B1743A2D}" type="pres">
      <dgm:prSet presAssocID="{6E6295ED-BC61-4273-9C10-8AE1F6CEF4B6}" presName="compNode" presStyleCnt="0"/>
      <dgm:spPr/>
    </dgm:pt>
    <dgm:pt modelId="{754FBBA4-628F-46BD-9A10-13C659CC24F7}" type="pres">
      <dgm:prSet presAssocID="{6E6295ED-BC61-4273-9C10-8AE1F6CEF4B6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9D4E85C4-F1A4-478E-B731-0C59A8361371}" type="pres">
      <dgm:prSet presAssocID="{6E6295ED-BC61-4273-9C10-8AE1F6CEF4B6}" presName="spaceRect" presStyleCnt="0"/>
      <dgm:spPr/>
    </dgm:pt>
    <dgm:pt modelId="{C9154315-B3EE-4FED-9FEB-FF3E3B268658}" type="pres">
      <dgm:prSet presAssocID="{6E6295ED-BC61-4273-9C10-8AE1F6CEF4B6}" presName="textRect" presStyleLbl="revTx" presStyleIdx="0" presStyleCnt="5">
        <dgm:presLayoutVars>
          <dgm:chMax val="1"/>
          <dgm:chPref val="1"/>
        </dgm:presLayoutVars>
      </dgm:prSet>
      <dgm:spPr/>
    </dgm:pt>
    <dgm:pt modelId="{497B37EA-EABA-4B78-B15B-9329888BAF73}" type="pres">
      <dgm:prSet presAssocID="{BCF11FB9-052C-4DA5-84C8-719AF43F7C00}" presName="sibTrans" presStyleCnt="0"/>
      <dgm:spPr/>
    </dgm:pt>
    <dgm:pt modelId="{86140F84-FCB5-45AD-843A-E4385BC0B4EA}" type="pres">
      <dgm:prSet presAssocID="{F9A75948-12B9-4F54-AE51-677F05956381}" presName="compNode" presStyleCnt="0"/>
      <dgm:spPr/>
    </dgm:pt>
    <dgm:pt modelId="{D0240A64-7FDC-401F-96B1-6B41513C047D}" type="pres">
      <dgm:prSet presAssocID="{F9A75948-12B9-4F54-AE51-677F05956381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FCE6F430-B85A-4D4F-B1B1-569C628A8D88}" type="pres">
      <dgm:prSet presAssocID="{F9A75948-12B9-4F54-AE51-677F05956381}" presName="spaceRect" presStyleCnt="0"/>
      <dgm:spPr/>
    </dgm:pt>
    <dgm:pt modelId="{8EF30B7C-A9B8-4B46-815B-0CEEA20F9ACC}" type="pres">
      <dgm:prSet presAssocID="{F9A75948-12B9-4F54-AE51-677F05956381}" presName="textRect" presStyleLbl="revTx" presStyleIdx="1" presStyleCnt="5">
        <dgm:presLayoutVars>
          <dgm:chMax val="1"/>
          <dgm:chPref val="1"/>
        </dgm:presLayoutVars>
      </dgm:prSet>
      <dgm:spPr/>
    </dgm:pt>
    <dgm:pt modelId="{AF7992F2-681C-4BDE-976B-C5CAE6CE8C5F}" type="pres">
      <dgm:prSet presAssocID="{B412801C-E15E-4EB6-B7EC-0BECCF09A5FF}" presName="sibTrans" presStyleCnt="0"/>
      <dgm:spPr/>
    </dgm:pt>
    <dgm:pt modelId="{5654CDAD-B3BF-4836-9CC9-E62F91F2D6A0}" type="pres">
      <dgm:prSet presAssocID="{1B185CFC-C8FD-4E12-BA6F-D5C1B8A6D023}" presName="compNode" presStyleCnt="0"/>
      <dgm:spPr/>
    </dgm:pt>
    <dgm:pt modelId="{922671B4-300E-4C68-A430-E190EE7C0196}" type="pres">
      <dgm:prSet presAssocID="{1B185CFC-C8FD-4E12-BA6F-D5C1B8A6D02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598B6E51-0F9B-4A9D-A733-8650DEE10BAE}" type="pres">
      <dgm:prSet presAssocID="{1B185CFC-C8FD-4E12-BA6F-D5C1B8A6D023}" presName="spaceRect" presStyleCnt="0"/>
      <dgm:spPr/>
    </dgm:pt>
    <dgm:pt modelId="{3EE14C94-B697-46F1-9DCC-BBAF74AD2B06}" type="pres">
      <dgm:prSet presAssocID="{1B185CFC-C8FD-4E12-BA6F-D5C1B8A6D023}" presName="textRect" presStyleLbl="revTx" presStyleIdx="2" presStyleCnt="5">
        <dgm:presLayoutVars>
          <dgm:chMax val="1"/>
          <dgm:chPref val="1"/>
        </dgm:presLayoutVars>
      </dgm:prSet>
      <dgm:spPr/>
    </dgm:pt>
    <dgm:pt modelId="{41969DAE-B71F-4954-A47D-48F670B37BF7}" type="pres">
      <dgm:prSet presAssocID="{17847483-FBBB-4883-BA1D-4A11418055C7}" presName="sibTrans" presStyleCnt="0"/>
      <dgm:spPr/>
    </dgm:pt>
    <dgm:pt modelId="{9B926AFC-CCD4-4185-BEF7-B3E8BBC93447}" type="pres">
      <dgm:prSet presAssocID="{CA4286D9-2862-4DB9-88F4-670A4FDDAD6E}" presName="compNode" presStyleCnt="0"/>
      <dgm:spPr/>
    </dgm:pt>
    <dgm:pt modelId="{0379FFFE-DCED-4A4B-94CC-93190191F12E}" type="pres">
      <dgm:prSet presAssocID="{CA4286D9-2862-4DB9-88F4-670A4FDDAD6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053AE160-A19A-4D5C-80FD-9F39AEC2ECC7}" type="pres">
      <dgm:prSet presAssocID="{CA4286D9-2862-4DB9-88F4-670A4FDDAD6E}" presName="spaceRect" presStyleCnt="0"/>
      <dgm:spPr/>
    </dgm:pt>
    <dgm:pt modelId="{29D3532A-A85F-4E36-A5E5-2BA6A0BDA940}" type="pres">
      <dgm:prSet presAssocID="{CA4286D9-2862-4DB9-88F4-670A4FDDAD6E}" presName="textRect" presStyleLbl="revTx" presStyleIdx="3" presStyleCnt="5">
        <dgm:presLayoutVars>
          <dgm:chMax val="1"/>
          <dgm:chPref val="1"/>
        </dgm:presLayoutVars>
      </dgm:prSet>
      <dgm:spPr/>
    </dgm:pt>
    <dgm:pt modelId="{580E53C0-0F7C-409E-B375-2C12343BBB43}" type="pres">
      <dgm:prSet presAssocID="{74D7C97B-38E6-445E-9AD0-AC85C2BD7033}" presName="sibTrans" presStyleCnt="0"/>
      <dgm:spPr/>
    </dgm:pt>
    <dgm:pt modelId="{FD210389-E6F8-4675-AA64-24B1E6DC5BD9}" type="pres">
      <dgm:prSet presAssocID="{506AA2BD-B902-481A-A2E8-9A129C5F44FD}" presName="compNode" presStyleCnt="0"/>
      <dgm:spPr/>
    </dgm:pt>
    <dgm:pt modelId="{584C36EE-A0F1-45E5-8ECE-065BB71F8F28}" type="pres">
      <dgm:prSet presAssocID="{506AA2BD-B902-481A-A2E8-9A129C5F44F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F78ADA13-A2AA-4C91-97A6-43483E05B683}" type="pres">
      <dgm:prSet presAssocID="{506AA2BD-B902-481A-A2E8-9A129C5F44FD}" presName="spaceRect" presStyleCnt="0"/>
      <dgm:spPr/>
    </dgm:pt>
    <dgm:pt modelId="{9D3314B4-586D-415F-81BA-D8A4D2C9D943}" type="pres">
      <dgm:prSet presAssocID="{506AA2BD-B902-481A-A2E8-9A129C5F44FD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46DBF108-35B3-4DAC-96E8-F62637289592}" srcId="{69F78491-007C-44B7-8A91-22534F888198}" destId="{506AA2BD-B902-481A-A2E8-9A129C5F44FD}" srcOrd="4" destOrd="0" parTransId="{64544132-33FC-4451-A0F8-29D0DF0FCE09}" sibTransId="{D9227864-3821-424B-AB69-102E3B3E90AA}"/>
    <dgm:cxn modelId="{7F96F91F-9906-4A0C-BA8A-9E9D3AACFFA1}" type="presOf" srcId="{6E6295ED-BC61-4273-9C10-8AE1F6CEF4B6}" destId="{C9154315-B3EE-4FED-9FEB-FF3E3B268658}" srcOrd="0" destOrd="0" presId="urn:microsoft.com/office/officeart/2018/2/layout/IconLabelList"/>
    <dgm:cxn modelId="{ED1A9C37-D06D-4C4C-A9F3-BCA425E367AF}" type="presOf" srcId="{F9A75948-12B9-4F54-AE51-677F05956381}" destId="{8EF30B7C-A9B8-4B46-815B-0CEEA20F9ACC}" srcOrd="0" destOrd="0" presId="urn:microsoft.com/office/officeart/2018/2/layout/IconLabelList"/>
    <dgm:cxn modelId="{E77DFC68-C014-490A-A4D3-C0DF34747674}" srcId="{69F78491-007C-44B7-8A91-22534F888198}" destId="{F9A75948-12B9-4F54-AE51-677F05956381}" srcOrd="1" destOrd="0" parTransId="{2D3ABB3F-D408-40B0-94E3-ABF204C04D6A}" sibTransId="{B412801C-E15E-4EB6-B7EC-0BECCF09A5FF}"/>
    <dgm:cxn modelId="{91D4DF89-0DFA-44ED-A3AA-14B670345E21}" type="presOf" srcId="{1B185CFC-C8FD-4E12-BA6F-D5C1B8A6D023}" destId="{3EE14C94-B697-46F1-9DCC-BBAF74AD2B06}" srcOrd="0" destOrd="0" presId="urn:microsoft.com/office/officeart/2018/2/layout/IconLabelList"/>
    <dgm:cxn modelId="{2B352DA3-2E59-49A5-B354-D924EE3BFCDB}" srcId="{69F78491-007C-44B7-8A91-22534F888198}" destId="{1B185CFC-C8FD-4E12-BA6F-D5C1B8A6D023}" srcOrd="2" destOrd="0" parTransId="{320AE00B-599B-4877-83B3-AEB7D47A3212}" sibTransId="{17847483-FBBB-4883-BA1D-4A11418055C7}"/>
    <dgm:cxn modelId="{372407A7-9FC2-4E9C-80B3-DC0F24EA9B50}" type="presOf" srcId="{CA4286D9-2862-4DB9-88F4-670A4FDDAD6E}" destId="{29D3532A-A85F-4E36-A5E5-2BA6A0BDA940}" srcOrd="0" destOrd="0" presId="urn:microsoft.com/office/officeart/2018/2/layout/IconLabelList"/>
    <dgm:cxn modelId="{98DE3AA7-645F-43E2-9CF5-21C15158D96F}" srcId="{69F78491-007C-44B7-8A91-22534F888198}" destId="{6E6295ED-BC61-4273-9C10-8AE1F6CEF4B6}" srcOrd="0" destOrd="0" parTransId="{A6A7D337-3A9D-4736-8E96-B0647E8CB5B1}" sibTransId="{BCF11FB9-052C-4DA5-84C8-719AF43F7C00}"/>
    <dgm:cxn modelId="{2DF1AABB-0939-4129-9694-7C87839BAE8A}" type="presOf" srcId="{506AA2BD-B902-481A-A2E8-9A129C5F44FD}" destId="{9D3314B4-586D-415F-81BA-D8A4D2C9D943}" srcOrd="0" destOrd="0" presId="urn:microsoft.com/office/officeart/2018/2/layout/IconLabelList"/>
    <dgm:cxn modelId="{951B8CBD-2730-43FE-B92D-62BB0D39B720}" srcId="{69F78491-007C-44B7-8A91-22534F888198}" destId="{CA4286D9-2862-4DB9-88F4-670A4FDDAD6E}" srcOrd="3" destOrd="0" parTransId="{C8E5563F-7D11-44D7-91E4-450346EB7251}" sibTransId="{74D7C97B-38E6-445E-9AD0-AC85C2BD7033}"/>
    <dgm:cxn modelId="{92570DFC-EC62-468F-89B9-91EE38CBD075}" type="presOf" srcId="{69F78491-007C-44B7-8A91-22534F888198}" destId="{3D925794-EBDD-4F33-83EF-3B41662FEE15}" srcOrd="0" destOrd="0" presId="urn:microsoft.com/office/officeart/2018/2/layout/IconLabelList"/>
    <dgm:cxn modelId="{272E5A6C-E1D8-4551-AB03-F53E49E74E63}" type="presParOf" srcId="{3D925794-EBDD-4F33-83EF-3B41662FEE15}" destId="{BE6CED35-EBC5-40AC-91F6-8160B1743A2D}" srcOrd="0" destOrd="0" presId="urn:microsoft.com/office/officeart/2018/2/layout/IconLabelList"/>
    <dgm:cxn modelId="{33E63E66-BD3F-4BB0-99F0-0A35209B400D}" type="presParOf" srcId="{BE6CED35-EBC5-40AC-91F6-8160B1743A2D}" destId="{754FBBA4-628F-46BD-9A10-13C659CC24F7}" srcOrd="0" destOrd="0" presId="urn:microsoft.com/office/officeart/2018/2/layout/IconLabelList"/>
    <dgm:cxn modelId="{0D89858C-526E-4CBE-BBB9-4206D4DF3ABE}" type="presParOf" srcId="{BE6CED35-EBC5-40AC-91F6-8160B1743A2D}" destId="{9D4E85C4-F1A4-478E-B731-0C59A8361371}" srcOrd="1" destOrd="0" presId="urn:microsoft.com/office/officeart/2018/2/layout/IconLabelList"/>
    <dgm:cxn modelId="{A008D2A3-07C0-4C63-9262-0AF1B7AF697A}" type="presParOf" srcId="{BE6CED35-EBC5-40AC-91F6-8160B1743A2D}" destId="{C9154315-B3EE-4FED-9FEB-FF3E3B268658}" srcOrd="2" destOrd="0" presId="urn:microsoft.com/office/officeart/2018/2/layout/IconLabelList"/>
    <dgm:cxn modelId="{1FF3F2EA-29A6-40F9-AE8E-667F0D07D76C}" type="presParOf" srcId="{3D925794-EBDD-4F33-83EF-3B41662FEE15}" destId="{497B37EA-EABA-4B78-B15B-9329888BAF73}" srcOrd="1" destOrd="0" presId="urn:microsoft.com/office/officeart/2018/2/layout/IconLabelList"/>
    <dgm:cxn modelId="{2B1B97C0-17A1-4EB2-BD27-FA18AA77A065}" type="presParOf" srcId="{3D925794-EBDD-4F33-83EF-3B41662FEE15}" destId="{86140F84-FCB5-45AD-843A-E4385BC0B4EA}" srcOrd="2" destOrd="0" presId="urn:microsoft.com/office/officeart/2018/2/layout/IconLabelList"/>
    <dgm:cxn modelId="{CA6469A2-BBE4-4286-AC2B-56D74246F375}" type="presParOf" srcId="{86140F84-FCB5-45AD-843A-E4385BC0B4EA}" destId="{D0240A64-7FDC-401F-96B1-6B41513C047D}" srcOrd="0" destOrd="0" presId="urn:microsoft.com/office/officeart/2018/2/layout/IconLabelList"/>
    <dgm:cxn modelId="{585B47AE-3003-4650-BCBC-0705B239984B}" type="presParOf" srcId="{86140F84-FCB5-45AD-843A-E4385BC0B4EA}" destId="{FCE6F430-B85A-4D4F-B1B1-569C628A8D88}" srcOrd="1" destOrd="0" presId="urn:microsoft.com/office/officeart/2018/2/layout/IconLabelList"/>
    <dgm:cxn modelId="{E32B3FEB-1B6D-4AB5-B031-022B66C587B4}" type="presParOf" srcId="{86140F84-FCB5-45AD-843A-E4385BC0B4EA}" destId="{8EF30B7C-A9B8-4B46-815B-0CEEA20F9ACC}" srcOrd="2" destOrd="0" presId="urn:microsoft.com/office/officeart/2018/2/layout/IconLabelList"/>
    <dgm:cxn modelId="{1A29387E-6C48-45CD-8895-850B61385715}" type="presParOf" srcId="{3D925794-EBDD-4F33-83EF-3B41662FEE15}" destId="{AF7992F2-681C-4BDE-976B-C5CAE6CE8C5F}" srcOrd="3" destOrd="0" presId="urn:microsoft.com/office/officeart/2018/2/layout/IconLabelList"/>
    <dgm:cxn modelId="{EB566305-C3CE-4410-B60E-17DED2ED5146}" type="presParOf" srcId="{3D925794-EBDD-4F33-83EF-3B41662FEE15}" destId="{5654CDAD-B3BF-4836-9CC9-E62F91F2D6A0}" srcOrd="4" destOrd="0" presId="urn:microsoft.com/office/officeart/2018/2/layout/IconLabelList"/>
    <dgm:cxn modelId="{4AF9AB8F-8C59-4C33-A694-68552E806782}" type="presParOf" srcId="{5654CDAD-B3BF-4836-9CC9-E62F91F2D6A0}" destId="{922671B4-300E-4C68-A430-E190EE7C0196}" srcOrd="0" destOrd="0" presId="urn:microsoft.com/office/officeart/2018/2/layout/IconLabelList"/>
    <dgm:cxn modelId="{EE54D858-1859-4E0A-9DE0-DD85A8CAE515}" type="presParOf" srcId="{5654CDAD-B3BF-4836-9CC9-E62F91F2D6A0}" destId="{598B6E51-0F9B-4A9D-A733-8650DEE10BAE}" srcOrd="1" destOrd="0" presId="urn:microsoft.com/office/officeart/2018/2/layout/IconLabelList"/>
    <dgm:cxn modelId="{BB49DAC7-971C-44D0-B6EB-1421D1C64A8C}" type="presParOf" srcId="{5654CDAD-B3BF-4836-9CC9-E62F91F2D6A0}" destId="{3EE14C94-B697-46F1-9DCC-BBAF74AD2B06}" srcOrd="2" destOrd="0" presId="urn:microsoft.com/office/officeart/2018/2/layout/IconLabelList"/>
    <dgm:cxn modelId="{F03FFA04-2D47-4E29-BFC2-99D49C0A1469}" type="presParOf" srcId="{3D925794-EBDD-4F33-83EF-3B41662FEE15}" destId="{41969DAE-B71F-4954-A47D-48F670B37BF7}" srcOrd="5" destOrd="0" presId="urn:microsoft.com/office/officeart/2018/2/layout/IconLabelList"/>
    <dgm:cxn modelId="{D6808218-763B-40E6-8424-FD611511B51C}" type="presParOf" srcId="{3D925794-EBDD-4F33-83EF-3B41662FEE15}" destId="{9B926AFC-CCD4-4185-BEF7-B3E8BBC93447}" srcOrd="6" destOrd="0" presId="urn:microsoft.com/office/officeart/2018/2/layout/IconLabelList"/>
    <dgm:cxn modelId="{354C2DF9-35B9-42BC-8BEA-292F8EFC8CBD}" type="presParOf" srcId="{9B926AFC-CCD4-4185-BEF7-B3E8BBC93447}" destId="{0379FFFE-DCED-4A4B-94CC-93190191F12E}" srcOrd="0" destOrd="0" presId="urn:microsoft.com/office/officeart/2018/2/layout/IconLabelList"/>
    <dgm:cxn modelId="{9FAFEA84-E108-4917-B6BA-A990B51B3753}" type="presParOf" srcId="{9B926AFC-CCD4-4185-BEF7-B3E8BBC93447}" destId="{053AE160-A19A-4D5C-80FD-9F39AEC2ECC7}" srcOrd="1" destOrd="0" presId="urn:microsoft.com/office/officeart/2018/2/layout/IconLabelList"/>
    <dgm:cxn modelId="{3FF70DCF-54D6-4A2C-AC56-C615569B8080}" type="presParOf" srcId="{9B926AFC-CCD4-4185-BEF7-B3E8BBC93447}" destId="{29D3532A-A85F-4E36-A5E5-2BA6A0BDA940}" srcOrd="2" destOrd="0" presId="urn:microsoft.com/office/officeart/2018/2/layout/IconLabelList"/>
    <dgm:cxn modelId="{8115980E-FFED-4ECE-8767-5C77F170A782}" type="presParOf" srcId="{3D925794-EBDD-4F33-83EF-3B41662FEE15}" destId="{580E53C0-0F7C-409E-B375-2C12343BBB43}" srcOrd="7" destOrd="0" presId="urn:microsoft.com/office/officeart/2018/2/layout/IconLabelList"/>
    <dgm:cxn modelId="{1A7013BB-FBB1-4D9D-82C8-AB34F5403A57}" type="presParOf" srcId="{3D925794-EBDD-4F33-83EF-3B41662FEE15}" destId="{FD210389-E6F8-4675-AA64-24B1E6DC5BD9}" srcOrd="8" destOrd="0" presId="urn:microsoft.com/office/officeart/2018/2/layout/IconLabelList"/>
    <dgm:cxn modelId="{8DFC012C-C9E8-4AB3-992A-170229700EA1}" type="presParOf" srcId="{FD210389-E6F8-4675-AA64-24B1E6DC5BD9}" destId="{584C36EE-A0F1-45E5-8ECE-065BB71F8F28}" srcOrd="0" destOrd="0" presId="urn:microsoft.com/office/officeart/2018/2/layout/IconLabelList"/>
    <dgm:cxn modelId="{09BDDB0D-B647-4BDE-A497-6CA68B00E4A0}" type="presParOf" srcId="{FD210389-E6F8-4675-AA64-24B1E6DC5BD9}" destId="{F78ADA13-A2AA-4C91-97A6-43483E05B683}" srcOrd="1" destOrd="0" presId="urn:microsoft.com/office/officeart/2018/2/layout/IconLabelList"/>
    <dgm:cxn modelId="{4F58EA9F-2258-4879-BA97-AAE3A571B101}" type="presParOf" srcId="{FD210389-E6F8-4675-AA64-24B1E6DC5BD9}" destId="{9D3314B4-586D-415F-81BA-D8A4D2C9D94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0E20A7-4AEB-4CE4-96AF-3C20C93CFEA5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CF92C01-2180-4917-BADE-2110C14CACE9}">
      <dgm:prSet/>
      <dgm:spPr/>
      <dgm:t>
        <a:bodyPr/>
        <a:lstStyle/>
        <a:p>
          <a:r>
            <a:rPr lang="es-ES_tradnl" dirty="0"/>
            <a:t>Solución evolucionada con las últimas tecnologías disponibles</a:t>
          </a:r>
          <a:endParaRPr lang="en-US" dirty="0"/>
        </a:p>
      </dgm:t>
    </dgm:pt>
    <dgm:pt modelId="{C17920D7-6812-4C18-8686-925DAD0ACB8D}" type="parTrans" cxnId="{8C9FF79B-B7D5-4B64-9014-AEF3468BC719}">
      <dgm:prSet/>
      <dgm:spPr/>
      <dgm:t>
        <a:bodyPr/>
        <a:lstStyle/>
        <a:p>
          <a:endParaRPr lang="en-US"/>
        </a:p>
      </dgm:t>
    </dgm:pt>
    <dgm:pt modelId="{70952AAB-29C8-4A2B-864F-CA760AF12423}" type="sibTrans" cxnId="{8C9FF79B-B7D5-4B64-9014-AEF3468BC719}">
      <dgm:prSet/>
      <dgm:spPr/>
      <dgm:t>
        <a:bodyPr/>
        <a:lstStyle/>
        <a:p>
          <a:endParaRPr lang="en-US"/>
        </a:p>
      </dgm:t>
    </dgm:pt>
    <dgm:pt modelId="{7C072897-69F4-4C1A-88A1-DD7D9D5618DC}">
      <dgm:prSet/>
      <dgm:spPr/>
      <dgm:t>
        <a:bodyPr/>
        <a:lstStyle/>
        <a:p>
          <a:r>
            <a:rPr lang="es-ES_tradnl" dirty="0"/>
            <a:t>Basada en microservicios y optimizada para tecnologías de nube</a:t>
          </a:r>
          <a:endParaRPr lang="en-US" dirty="0"/>
        </a:p>
      </dgm:t>
    </dgm:pt>
    <dgm:pt modelId="{23D6710F-9D21-4488-ADAF-A3A98347CF56}" type="parTrans" cxnId="{3B60732E-70B9-4A61-88B7-AA291233C06D}">
      <dgm:prSet/>
      <dgm:spPr/>
      <dgm:t>
        <a:bodyPr/>
        <a:lstStyle/>
        <a:p>
          <a:endParaRPr lang="en-US"/>
        </a:p>
      </dgm:t>
    </dgm:pt>
    <dgm:pt modelId="{6DEA5E23-8652-4449-963C-DDAA1644CA7E}" type="sibTrans" cxnId="{3B60732E-70B9-4A61-88B7-AA291233C06D}">
      <dgm:prSet/>
      <dgm:spPr/>
      <dgm:t>
        <a:bodyPr/>
        <a:lstStyle/>
        <a:p>
          <a:endParaRPr lang="en-US"/>
        </a:p>
      </dgm:t>
    </dgm:pt>
    <dgm:pt modelId="{8610D16A-1D69-48A7-BE17-2388AE22AE21}">
      <dgm:prSet/>
      <dgm:spPr/>
      <dgm:t>
        <a:bodyPr/>
        <a:lstStyle/>
        <a:p>
          <a:r>
            <a:rPr lang="es-ES_tradnl" dirty="0"/>
            <a:t>Considera solicitudes recibidas de usuarios y funcionarios</a:t>
          </a:r>
          <a:endParaRPr lang="en-US" dirty="0"/>
        </a:p>
      </dgm:t>
    </dgm:pt>
    <dgm:pt modelId="{D1E11743-566B-409C-B7FA-919C5F1DCF21}" type="parTrans" cxnId="{EB732685-66A9-4382-8CF3-E7D61D90326D}">
      <dgm:prSet/>
      <dgm:spPr/>
      <dgm:t>
        <a:bodyPr/>
        <a:lstStyle/>
        <a:p>
          <a:endParaRPr lang="en-US"/>
        </a:p>
      </dgm:t>
    </dgm:pt>
    <dgm:pt modelId="{C1FD960F-5838-4ACF-86A9-C8A6BAECBD6A}" type="sibTrans" cxnId="{EB732685-66A9-4382-8CF3-E7D61D90326D}">
      <dgm:prSet/>
      <dgm:spPr/>
      <dgm:t>
        <a:bodyPr/>
        <a:lstStyle/>
        <a:p>
          <a:endParaRPr lang="en-US"/>
        </a:p>
      </dgm:t>
    </dgm:pt>
    <dgm:pt modelId="{D89A97DE-AE3A-4B6F-ADBA-51D567A7682B}">
      <dgm:prSet/>
      <dgm:spPr/>
      <dgm:t>
        <a:bodyPr/>
        <a:lstStyle/>
        <a:p>
          <a:r>
            <a:rPr lang="es-ES_tradnl" dirty="0"/>
            <a:t>Amplia capacidad para incorporar nuevas funcionalidades e incorporar nuevos requerimientos</a:t>
          </a:r>
          <a:endParaRPr lang="en-US" dirty="0"/>
        </a:p>
      </dgm:t>
    </dgm:pt>
    <dgm:pt modelId="{BD810D98-50C2-4BC0-875A-E7A9D704408F}" type="parTrans" cxnId="{3621C3A7-6DB5-49F0-AA0A-CD0FDDB103D2}">
      <dgm:prSet/>
      <dgm:spPr/>
      <dgm:t>
        <a:bodyPr/>
        <a:lstStyle/>
        <a:p>
          <a:endParaRPr lang="en-US"/>
        </a:p>
      </dgm:t>
    </dgm:pt>
    <dgm:pt modelId="{3FE190F4-45E2-4651-8E43-1DD5F5827A9B}" type="sibTrans" cxnId="{3621C3A7-6DB5-49F0-AA0A-CD0FDDB103D2}">
      <dgm:prSet/>
      <dgm:spPr/>
      <dgm:t>
        <a:bodyPr/>
        <a:lstStyle/>
        <a:p>
          <a:endParaRPr lang="en-US"/>
        </a:p>
      </dgm:t>
    </dgm:pt>
    <dgm:pt modelId="{C8B8C3B2-13AC-4CAF-BE0F-8287D012D414}">
      <dgm:prSet/>
      <dgm:spPr/>
      <dgm:t>
        <a:bodyPr/>
        <a:lstStyle/>
        <a:p>
          <a:r>
            <a:rPr lang="es-ES_tradnl" dirty="0"/>
            <a:t>Plataforma de inteligencia de negocios incorporada para optimizar funcionamiento y atención</a:t>
          </a:r>
          <a:endParaRPr lang="en-US" dirty="0"/>
        </a:p>
      </dgm:t>
    </dgm:pt>
    <dgm:pt modelId="{3BF6CA34-DA22-4AF7-A2A9-524720BFEB39}" type="parTrans" cxnId="{D8AD09BD-3ED3-4D39-98DC-7971D1F1936F}">
      <dgm:prSet/>
      <dgm:spPr/>
      <dgm:t>
        <a:bodyPr/>
        <a:lstStyle/>
        <a:p>
          <a:endParaRPr lang="en-US"/>
        </a:p>
      </dgm:t>
    </dgm:pt>
    <dgm:pt modelId="{D829D4D0-10F7-4DF5-848C-7B99D3CCF9AB}" type="sibTrans" cxnId="{D8AD09BD-3ED3-4D39-98DC-7971D1F1936F}">
      <dgm:prSet/>
      <dgm:spPr/>
      <dgm:t>
        <a:bodyPr/>
        <a:lstStyle/>
        <a:p>
          <a:endParaRPr lang="en-US"/>
        </a:p>
      </dgm:t>
    </dgm:pt>
    <dgm:pt modelId="{C612CA01-B219-4D9B-9FB0-A8512468EFD3}">
      <dgm:prSet/>
      <dgm:spPr/>
      <dgm:t>
        <a:bodyPr/>
        <a:lstStyle/>
        <a:p>
          <a:r>
            <a:rPr lang="es-ES_tradnl" dirty="0"/>
            <a:t>Sin limitaciones de crecimiento y evolución a futuro</a:t>
          </a:r>
          <a:endParaRPr lang="en-US" dirty="0"/>
        </a:p>
      </dgm:t>
    </dgm:pt>
    <dgm:pt modelId="{05D3D4D8-F58E-4D9D-AE71-84E413084A06}" type="parTrans" cxnId="{33205E60-7668-4995-9229-D42CA9F0FDAA}">
      <dgm:prSet/>
      <dgm:spPr/>
      <dgm:t>
        <a:bodyPr/>
        <a:lstStyle/>
        <a:p>
          <a:endParaRPr lang="en-US"/>
        </a:p>
      </dgm:t>
    </dgm:pt>
    <dgm:pt modelId="{BF2FE7B9-5F17-4BE3-86BC-80B6EDCAFE92}" type="sibTrans" cxnId="{33205E60-7668-4995-9229-D42CA9F0FDAA}">
      <dgm:prSet/>
      <dgm:spPr/>
      <dgm:t>
        <a:bodyPr/>
        <a:lstStyle/>
        <a:p>
          <a:endParaRPr lang="en-US"/>
        </a:p>
      </dgm:t>
    </dgm:pt>
    <dgm:pt modelId="{526D9019-2BC3-4D26-95AB-B74D3767CED2}">
      <dgm:prSet/>
      <dgm:spPr/>
      <dgm:t>
        <a:bodyPr/>
        <a:lstStyle/>
        <a:p>
          <a:r>
            <a:rPr lang="es-ES_tradnl" dirty="0"/>
            <a:t>Infraestructura actualizada sin problemas de envejecimiento</a:t>
          </a:r>
          <a:endParaRPr lang="en-US" dirty="0"/>
        </a:p>
      </dgm:t>
    </dgm:pt>
    <dgm:pt modelId="{740E56EC-5716-43C4-AB56-BE82088F8D70}" type="parTrans" cxnId="{CE1CBC92-C9C0-4111-BE43-6329CC5AB16E}">
      <dgm:prSet/>
      <dgm:spPr/>
      <dgm:t>
        <a:bodyPr/>
        <a:lstStyle/>
        <a:p>
          <a:endParaRPr lang="en-US"/>
        </a:p>
      </dgm:t>
    </dgm:pt>
    <dgm:pt modelId="{1ED11759-4B34-4431-91EA-4FF71E8BA8FB}" type="sibTrans" cxnId="{CE1CBC92-C9C0-4111-BE43-6329CC5AB16E}">
      <dgm:prSet/>
      <dgm:spPr/>
      <dgm:t>
        <a:bodyPr/>
        <a:lstStyle/>
        <a:p>
          <a:endParaRPr lang="en-US"/>
        </a:p>
      </dgm:t>
    </dgm:pt>
    <dgm:pt modelId="{BCB1C489-D405-4996-9233-CFC62C7CEC90}">
      <dgm:prSet/>
      <dgm:spPr/>
      <dgm:t>
        <a:bodyPr/>
        <a:lstStyle/>
        <a:p>
          <a:r>
            <a:rPr lang="es-ES_tradnl" dirty="0"/>
            <a:t>Autoescalabilidad automática para gestión de picos de demanda</a:t>
          </a:r>
          <a:endParaRPr lang="en-US" dirty="0"/>
        </a:p>
      </dgm:t>
    </dgm:pt>
    <dgm:pt modelId="{B56D6A6C-3DB8-4836-A5A7-D7AC5B6123AC}" type="parTrans" cxnId="{DEEF73BC-B585-48F6-AF88-1653D92A0A7D}">
      <dgm:prSet/>
      <dgm:spPr/>
      <dgm:t>
        <a:bodyPr/>
        <a:lstStyle/>
        <a:p>
          <a:endParaRPr lang="en-US"/>
        </a:p>
      </dgm:t>
    </dgm:pt>
    <dgm:pt modelId="{4EBD3445-E28A-4E1E-85AD-4B75EABDC989}" type="sibTrans" cxnId="{DEEF73BC-B585-48F6-AF88-1653D92A0A7D}">
      <dgm:prSet/>
      <dgm:spPr/>
      <dgm:t>
        <a:bodyPr/>
        <a:lstStyle/>
        <a:p>
          <a:endParaRPr lang="en-US"/>
        </a:p>
      </dgm:t>
    </dgm:pt>
    <dgm:pt modelId="{6CF5BC95-3F6B-4110-A7DB-CEFF53BD826D}">
      <dgm:prSet/>
      <dgm:spPr/>
      <dgm:t>
        <a:bodyPr/>
        <a:lstStyle/>
        <a:p>
          <a:r>
            <a:rPr lang="es-ES_tradnl" dirty="0"/>
            <a:t>Interoperable, estandarizada y multiplataforma</a:t>
          </a:r>
          <a:endParaRPr lang="en-US" dirty="0"/>
        </a:p>
      </dgm:t>
    </dgm:pt>
    <dgm:pt modelId="{080D5580-6C22-4386-9F8E-22D7AFBC5968}" type="parTrans" cxnId="{393CB503-E11F-415F-8DE9-20B7A31A8771}">
      <dgm:prSet/>
      <dgm:spPr/>
      <dgm:t>
        <a:bodyPr/>
        <a:lstStyle/>
        <a:p>
          <a:endParaRPr lang="en-US"/>
        </a:p>
      </dgm:t>
    </dgm:pt>
    <dgm:pt modelId="{C5E2E352-7937-42AA-B36D-712B55FD16E3}" type="sibTrans" cxnId="{393CB503-E11F-415F-8DE9-20B7A31A8771}">
      <dgm:prSet/>
      <dgm:spPr/>
      <dgm:t>
        <a:bodyPr/>
        <a:lstStyle/>
        <a:p>
          <a:endParaRPr lang="en-US"/>
        </a:p>
      </dgm:t>
    </dgm:pt>
    <dgm:pt modelId="{846AB8EF-F1F4-B849-9DE2-69940DBBA594}" type="pres">
      <dgm:prSet presAssocID="{C00E20A7-4AEB-4CE4-96AF-3C20C93CFEA5}" presName="Name0" presStyleCnt="0">
        <dgm:presLayoutVars>
          <dgm:dir/>
          <dgm:resizeHandles/>
        </dgm:presLayoutVars>
      </dgm:prSet>
      <dgm:spPr/>
    </dgm:pt>
    <dgm:pt modelId="{AA63CCC3-2E1E-014F-BCD2-A9F1C17E680B}" type="pres">
      <dgm:prSet presAssocID="{9CF92C01-2180-4917-BADE-2110C14CACE9}" presName="compNode" presStyleCnt="0"/>
      <dgm:spPr/>
    </dgm:pt>
    <dgm:pt modelId="{0195E953-F0CF-B94D-BFD1-69FB24D8D2C0}" type="pres">
      <dgm:prSet presAssocID="{9CF92C01-2180-4917-BADE-2110C14CACE9}" presName="dummyConnPt" presStyleCnt="0"/>
      <dgm:spPr/>
    </dgm:pt>
    <dgm:pt modelId="{B5BDD866-C470-C249-876A-E9A704849EFB}" type="pres">
      <dgm:prSet presAssocID="{9CF92C01-2180-4917-BADE-2110C14CACE9}" presName="node" presStyleLbl="node1" presStyleIdx="0" presStyleCnt="9">
        <dgm:presLayoutVars>
          <dgm:bulletEnabled val="1"/>
        </dgm:presLayoutVars>
      </dgm:prSet>
      <dgm:spPr/>
    </dgm:pt>
    <dgm:pt modelId="{D1BC5191-E18C-FB44-BA2B-6DE983CDD4F3}" type="pres">
      <dgm:prSet presAssocID="{70952AAB-29C8-4A2B-864F-CA760AF12423}" presName="sibTrans" presStyleLbl="bgSibTrans2D1" presStyleIdx="0" presStyleCnt="8"/>
      <dgm:spPr/>
    </dgm:pt>
    <dgm:pt modelId="{B962477D-7A40-E449-9D16-48DC87F2C8DE}" type="pres">
      <dgm:prSet presAssocID="{7C072897-69F4-4C1A-88A1-DD7D9D5618DC}" presName="compNode" presStyleCnt="0"/>
      <dgm:spPr/>
    </dgm:pt>
    <dgm:pt modelId="{76160F3C-1C95-E74C-ACA2-1EB4318FBC0E}" type="pres">
      <dgm:prSet presAssocID="{7C072897-69F4-4C1A-88A1-DD7D9D5618DC}" presName="dummyConnPt" presStyleCnt="0"/>
      <dgm:spPr/>
    </dgm:pt>
    <dgm:pt modelId="{1B95B8F9-4E56-834A-80E5-75509A599C8A}" type="pres">
      <dgm:prSet presAssocID="{7C072897-69F4-4C1A-88A1-DD7D9D5618DC}" presName="node" presStyleLbl="node1" presStyleIdx="1" presStyleCnt="9">
        <dgm:presLayoutVars>
          <dgm:bulletEnabled val="1"/>
        </dgm:presLayoutVars>
      </dgm:prSet>
      <dgm:spPr/>
    </dgm:pt>
    <dgm:pt modelId="{23610349-0460-F34F-9F27-C76380C02CF5}" type="pres">
      <dgm:prSet presAssocID="{6DEA5E23-8652-4449-963C-DDAA1644CA7E}" presName="sibTrans" presStyleLbl="bgSibTrans2D1" presStyleIdx="1" presStyleCnt="8"/>
      <dgm:spPr/>
    </dgm:pt>
    <dgm:pt modelId="{63562B90-7A82-284B-9FEC-8FC546E642FB}" type="pres">
      <dgm:prSet presAssocID="{8610D16A-1D69-48A7-BE17-2388AE22AE21}" presName="compNode" presStyleCnt="0"/>
      <dgm:spPr/>
    </dgm:pt>
    <dgm:pt modelId="{A28C69C8-7E53-3640-8F0C-77BAC4804D83}" type="pres">
      <dgm:prSet presAssocID="{8610D16A-1D69-48A7-BE17-2388AE22AE21}" presName="dummyConnPt" presStyleCnt="0"/>
      <dgm:spPr/>
    </dgm:pt>
    <dgm:pt modelId="{2C55EB54-A5EB-544C-8D2B-37B055EB4B23}" type="pres">
      <dgm:prSet presAssocID="{8610D16A-1D69-48A7-BE17-2388AE22AE21}" presName="node" presStyleLbl="node1" presStyleIdx="2" presStyleCnt="9">
        <dgm:presLayoutVars>
          <dgm:bulletEnabled val="1"/>
        </dgm:presLayoutVars>
      </dgm:prSet>
      <dgm:spPr/>
    </dgm:pt>
    <dgm:pt modelId="{DF0D92A9-1CD8-EB4F-A1E6-92A3FB49FAB7}" type="pres">
      <dgm:prSet presAssocID="{C1FD960F-5838-4ACF-86A9-C8A6BAECBD6A}" presName="sibTrans" presStyleLbl="bgSibTrans2D1" presStyleIdx="2" presStyleCnt="8"/>
      <dgm:spPr/>
    </dgm:pt>
    <dgm:pt modelId="{0E96B56B-A2F1-4049-A630-90BFD98A9268}" type="pres">
      <dgm:prSet presAssocID="{D89A97DE-AE3A-4B6F-ADBA-51D567A7682B}" presName="compNode" presStyleCnt="0"/>
      <dgm:spPr/>
    </dgm:pt>
    <dgm:pt modelId="{D36F36D2-37F8-2B42-8CAF-680C06919533}" type="pres">
      <dgm:prSet presAssocID="{D89A97DE-AE3A-4B6F-ADBA-51D567A7682B}" presName="dummyConnPt" presStyleCnt="0"/>
      <dgm:spPr/>
    </dgm:pt>
    <dgm:pt modelId="{47E4EADD-DB0D-0547-94A9-7987F5D56659}" type="pres">
      <dgm:prSet presAssocID="{D89A97DE-AE3A-4B6F-ADBA-51D567A7682B}" presName="node" presStyleLbl="node1" presStyleIdx="3" presStyleCnt="9">
        <dgm:presLayoutVars>
          <dgm:bulletEnabled val="1"/>
        </dgm:presLayoutVars>
      </dgm:prSet>
      <dgm:spPr/>
    </dgm:pt>
    <dgm:pt modelId="{5924113C-6E8D-8C4D-84EA-ABE369D2377A}" type="pres">
      <dgm:prSet presAssocID="{3FE190F4-45E2-4651-8E43-1DD5F5827A9B}" presName="sibTrans" presStyleLbl="bgSibTrans2D1" presStyleIdx="3" presStyleCnt="8"/>
      <dgm:spPr/>
    </dgm:pt>
    <dgm:pt modelId="{93215A79-ACA9-284B-A252-61E687A59714}" type="pres">
      <dgm:prSet presAssocID="{C8B8C3B2-13AC-4CAF-BE0F-8287D012D414}" presName="compNode" presStyleCnt="0"/>
      <dgm:spPr/>
    </dgm:pt>
    <dgm:pt modelId="{8067BFBE-35FF-1E42-A075-77AF81C8CB94}" type="pres">
      <dgm:prSet presAssocID="{C8B8C3B2-13AC-4CAF-BE0F-8287D012D414}" presName="dummyConnPt" presStyleCnt="0"/>
      <dgm:spPr/>
    </dgm:pt>
    <dgm:pt modelId="{3803A144-8771-8A40-B573-BB795EF580EC}" type="pres">
      <dgm:prSet presAssocID="{C8B8C3B2-13AC-4CAF-BE0F-8287D012D414}" presName="node" presStyleLbl="node1" presStyleIdx="4" presStyleCnt="9">
        <dgm:presLayoutVars>
          <dgm:bulletEnabled val="1"/>
        </dgm:presLayoutVars>
      </dgm:prSet>
      <dgm:spPr/>
    </dgm:pt>
    <dgm:pt modelId="{0208EBC0-4E1C-324F-B1D3-263C00352F2E}" type="pres">
      <dgm:prSet presAssocID="{D829D4D0-10F7-4DF5-848C-7B99D3CCF9AB}" presName="sibTrans" presStyleLbl="bgSibTrans2D1" presStyleIdx="4" presStyleCnt="8"/>
      <dgm:spPr/>
    </dgm:pt>
    <dgm:pt modelId="{DDFFA698-BEC0-014C-B70B-124596D7B290}" type="pres">
      <dgm:prSet presAssocID="{C612CA01-B219-4D9B-9FB0-A8512468EFD3}" presName="compNode" presStyleCnt="0"/>
      <dgm:spPr/>
    </dgm:pt>
    <dgm:pt modelId="{D695D3CC-4953-284D-817E-DD9672764151}" type="pres">
      <dgm:prSet presAssocID="{C612CA01-B219-4D9B-9FB0-A8512468EFD3}" presName="dummyConnPt" presStyleCnt="0"/>
      <dgm:spPr/>
    </dgm:pt>
    <dgm:pt modelId="{83EFFFAB-C7C6-E043-BD12-E907C5282D13}" type="pres">
      <dgm:prSet presAssocID="{C612CA01-B219-4D9B-9FB0-A8512468EFD3}" presName="node" presStyleLbl="node1" presStyleIdx="5" presStyleCnt="9">
        <dgm:presLayoutVars>
          <dgm:bulletEnabled val="1"/>
        </dgm:presLayoutVars>
      </dgm:prSet>
      <dgm:spPr/>
    </dgm:pt>
    <dgm:pt modelId="{0E2CFBEA-5A9E-4F41-9FEE-810B439B8201}" type="pres">
      <dgm:prSet presAssocID="{BF2FE7B9-5F17-4BE3-86BC-80B6EDCAFE92}" presName="sibTrans" presStyleLbl="bgSibTrans2D1" presStyleIdx="5" presStyleCnt="8"/>
      <dgm:spPr/>
    </dgm:pt>
    <dgm:pt modelId="{0919AC9A-A405-9B48-9366-252B79585E62}" type="pres">
      <dgm:prSet presAssocID="{526D9019-2BC3-4D26-95AB-B74D3767CED2}" presName="compNode" presStyleCnt="0"/>
      <dgm:spPr/>
    </dgm:pt>
    <dgm:pt modelId="{A4A0CB87-496F-FF4A-997C-052B56C07580}" type="pres">
      <dgm:prSet presAssocID="{526D9019-2BC3-4D26-95AB-B74D3767CED2}" presName="dummyConnPt" presStyleCnt="0"/>
      <dgm:spPr/>
    </dgm:pt>
    <dgm:pt modelId="{F068AD49-FB12-8548-AE8C-4D8E16C9B44A}" type="pres">
      <dgm:prSet presAssocID="{526D9019-2BC3-4D26-95AB-B74D3767CED2}" presName="node" presStyleLbl="node1" presStyleIdx="6" presStyleCnt="9">
        <dgm:presLayoutVars>
          <dgm:bulletEnabled val="1"/>
        </dgm:presLayoutVars>
      </dgm:prSet>
      <dgm:spPr/>
    </dgm:pt>
    <dgm:pt modelId="{356AE3BB-316F-5443-9508-83B9467A267F}" type="pres">
      <dgm:prSet presAssocID="{1ED11759-4B34-4431-91EA-4FF71E8BA8FB}" presName="sibTrans" presStyleLbl="bgSibTrans2D1" presStyleIdx="6" presStyleCnt="8"/>
      <dgm:spPr/>
    </dgm:pt>
    <dgm:pt modelId="{4404A578-9FDA-CE49-BB61-77F1F6E869DD}" type="pres">
      <dgm:prSet presAssocID="{BCB1C489-D405-4996-9233-CFC62C7CEC90}" presName="compNode" presStyleCnt="0"/>
      <dgm:spPr/>
    </dgm:pt>
    <dgm:pt modelId="{F48C02C3-36B8-1E40-A0E8-4CAC5D64115A}" type="pres">
      <dgm:prSet presAssocID="{BCB1C489-D405-4996-9233-CFC62C7CEC90}" presName="dummyConnPt" presStyleCnt="0"/>
      <dgm:spPr/>
    </dgm:pt>
    <dgm:pt modelId="{0E0D08D4-1A79-F048-851C-8FDC04742E06}" type="pres">
      <dgm:prSet presAssocID="{BCB1C489-D405-4996-9233-CFC62C7CEC90}" presName="node" presStyleLbl="node1" presStyleIdx="7" presStyleCnt="9">
        <dgm:presLayoutVars>
          <dgm:bulletEnabled val="1"/>
        </dgm:presLayoutVars>
      </dgm:prSet>
      <dgm:spPr/>
    </dgm:pt>
    <dgm:pt modelId="{AA2EF4AB-AB3C-A440-99DB-5663A9512FA7}" type="pres">
      <dgm:prSet presAssocID="{4EBD3445-E28A-4E1E-85AD-4B75EABDC989}" presName="sibTrans" presStyleLbl="bgSibTrans2D1" presStyleIdx="7" presStyleCnt="8"/>
      <dgm:spPr/>
    </dgm:pt>
    <dgm:pt modelId="{E48F7AF1-6325-0D4C-9A9F-503A021C9A5E}" type="pres">
      <dgm:prSet presAssocID="{6CF5BC95-3F6B-4110-A7DB-CEFF53BD826D}" presName="compNode" presStyleCnt="0"/>
      <dgm:spPr/>
    </dgm:pt>
    <dgm:pt modelId="{F60B813D-8478-384F-8AFD-BD4C2B03115A}" type="pres">
      <dgm:prSet presAssocID="{6CF5BC95-3F6B-4110-A7DB-CEFF53BD826D}" presName="dummyConnPt" presStyleCnt="0"/>
      <dgm:spPr/>
    </dgm:pt>
    <dgm:pt modelId="{8EDD3079-82AF-7E4C-9FC7-8F261F5888D9}" type="pres">
      <dgm:prSet presAssocID="{6CF5BC95-3F6B-4110-A7DB-CEFF53BD826D}" presName="node" presStyleLbl="node1" presStyleIdx="8" presStyleCnt="9">
        <dgm:presLayoutVars>
          <dgm:bulletEnabled val="1"/>
        </dgm:presLayoutVars>
      </dgm:prSet>
      <dgm:spPr/>
    </dgm:pt>
  </dgm:ptLst>
  <dgm:cxnLst>
    <dgm:cxn modelId="{393CB503-E11F-415F-8DE9-20B7A31A8771}" srcId="{C00E20A7-4AEB-4CE4-96AF-3C20C93CFEA5}" destId="{6CF5BC95-3F6B-4110-A7DB-CEFF53BD826D}" srcOrd="8" destOrd="0" parTransId="{080D5580-6C22-4386-9F8E-22D7AFBC5968}" sibTransId="{C5E2E352-7937-42AA-B36D-712B55FD16E3}"/>
    <dgm:cxn modelId="{7E075C15-AF25-1E4D-8345-68B80F852B12}" type="presOf" srcId="{7C072897-69F4-4C1A-88A1-DD7D9D5618DC}" destId="{1B95B8F9-4E56-834A-80E5-75509A599C8A}" srcOrd="0" destOrd="0" presId="urn:microsoft.com/office/officeart/2005/8/layout/bProcess4"/>
    <dgm:cxn modelId="{97883516-5BCE-DF43-8CA7-A00AA990FB94}" type="presOf" srcId="{D89A97DE-AE3A-4B6F-ADBA-51D567A7682B}" destId="{47E4EADD-DB0D-0547-94A9-7987F5D56659}" srcOrd="0" destOrd="0" presId="urn:microsoft.com/office/officeart/2005/8/layout/bProcess4"/>
    <dgm:cxn modelId="{D6C5601A-B5FE-AF45-8E80-124525F80EF8}" type="presOf" srcId="{C1FD960F-5838-4ACF-86A9-C8A6BAECBD6A}" destId="{DF0D92A9-1CD8-EB4F-A1E6-92A3FB49FAB7}" srcOrd="0" destOrd="0" presId="urn:microsoft.com/office/officeart/2005/8/layout/bProcess4"/>
    <dgm:cxn modelId="{89FFA325-8D51-7742-B2AA-FCF9FFCCF262}" type="presOf" srcId="{526D9019-2BC3-4D26-95AB-B74D3767CED2}" destId="{F068AD49-FB12-8548-AE8C-4D8E16C9B44A}" srcOrd="0" destOrd="0" presId="urn:microsoft.com/office/officeart/2005/8/layout/bProcess4"/>
    <dgm:cxn modelId="{8C446627-5D63-1F46-995E-66F29E3CDD52}" type="presOf" srcId="{C612CA01-B219-4D9B-9FB0-A8512468EFD3}" destId="{83EFFFAB-C7C6-E043-BD12-E907C5282D13}" srcOrd="0" destOrd="0" presId="urn:microsoft.com/office/officeart/2005/8/layout/bProcess4"/>
    <dgm:cxn modelId="{50490E29-4971-394C-9A58-0EFAC26EA650}" type="presOf" srcId="{D829D4D0-10F7-4DF5-848C-7B99D3CCF9AB}" destId="{0208EBC0-4E1C-324F-B1D3-263C00352F2E}" srcOrd="0" destOrd="0" presId="urn:microsoft.com/office/officeart/2005/8/layout/bProcess4"/>
    <dgm:cxn modelId="{3B60732E-70B9-4A61-88B7-AA291233C06D}" srcId="{C00E20A7-4AEB-4CE4-96AF-3C20C93CFEA5}" destId="{7C072897-69F4-4C1A-88A1-DD7D9D5618DC}" srcOrd="1" destOrd="0" parTransId="{23D6710F-9D21-4488-ADAF-A3A98347CF56}" sibTransId="{6DEA5E23-8652-4449-963C-DDAA1644CA7E}"/>
    <dgm:cxn modelId="{F6BBB239-FD53-2048-9FD2-D21D4258D1CF}" type="presOf" srcId="{3FE190F4-45E2-4651-8E43-1DD5F5827A9B}" destId="{5924113C-6E8D-8C4D-84EA-ABE369D2377A}" srcOrd="0" destOrd="0" presId="urn:microsoft.com/office/officeart/2005/8/layout/bProcess4"/>
    <dgm:cxn modelId="{58450F58-FFF8-EA4F-962B-C3ED3197ACFC}" type="presOf" srcId="{8610D16A-1D69-48A7-BE17-2388AE22AE21}" destId="{2C55EB54-A5EB-544C-8D2B-37B055EB4B23}" srcOrd="0" destOrd="0" presId="urn:microsoft.com/office/officeart/2005/8/layout/bProcess4"/>
    <dgm:cxn modelId="{B93BA75C-A2A6-A042-9D26-44A994A1F044}" type="presOf" srcId="{1ED11759-4B34-4431-91EA-4FF71E8BA8FB}" destId="{356AE3BB-316F-5443-9508-83B9467A267F}" srcOrd="0" destOrd="0" presId="urn:microsoft.com/office/officeart/2005/8/layout/bProcess4"/>
    <dgm:cxn modelId="{33205E60-7668-4995-9229-D42CA9F0FDAA}" srcId="{C00E20A7-4AEB-4CE4-96AF-3C20C93CFEA5}" destId="{C612CA01-B219-4D9B-9FB0-A8512468EFD3}" srcOrd="5" destOrd="0" parTransId="{05D3D4D8-F58E-4D9D-AE71-84E413084A06}" sibTransId="{BF2FE7B9-5F17-4BE3-86BC-80B6EDCAFE92}"/>
    <dgm:cxn modelId="{EB732685-66A9-4382-8CF3-E7D61D90326D}" srcId="{C00E20A7-4AEB-4CE4-96AF-3C20C93CFEA5}" destId="{8610D16A-1D69-48A7-BE17-2388AE22AE21}" srcOrd="2" destOrd="0" parTransId="{D1E11743-566B-409C-B7FA-919C5F1DCF21}" sibTransId="{C1FD960F-5838-4ACF-86A9-C8A6BAECBD6A}"/>
    <dgm:cxn modelId="{E2CAD186-FAEB-824A-9CF4-DC6F5DEA4AA4}" type="presOf" srcId="{70952AAB-29C8-4A2B-864F-CA760AF12423}" destId="{D1BC5191-E18C-FB44-BA2B-6DE983CDD4F3}" srcOrd="0" destOrd="0" presId="urn:microsoft.com/office/officeart/2005/8/layout/bProcess4"/>
    <dgm:cxn modelId="{850E6090-4B27-AF4D-8EBB-C49044DC6D19}" type="presOf" srcId="{6CF5BC95-3F6B-4110-A7DB-CEFF53BD826D}" destId="{8EDD3079-82AF-7E4C-9FC7-8F261F5888D9}" srcOrd="0" destOrd="0" presId="urn:microsoft.com/office/officeart/2005/8/layout/bProcess4"/>
    <dgm:cxn modelId="{CE1CBC92-C9C0-4111-BE43-6329CC5AB16E}" srcId="{C00E20A7-4AEB-4CE4-96AF-3C20C93CFEA5}" destId="{526D9019-2BC3-4D26-95AB-B74D3767CED2}" srcOrd="6" destOrd="0" parTransId="{740E56EC-5716-43C4-AB56-BE82088F8D70}" sibTransId="{1ED11759-4B34-4431-91EA-4FF71E8BA8FB}"/>
    <dgm:cxn modelId="{A81F9798-5A12-4041-86ED-250482430F97}" type="presOf" srcId="{C8B8C3B2-13AC-4CAF-BE0F-8287D012D414}" destId="{3803A144-8771-8A40-B573-BB795EF580EC}" srcOrd="0" destOrd="0" presId="urn:microsoft.com/office/officeart/2005/8/layout/bProcess4"/>
    <dgm:cxn modelId="{8C9FF79B-B7D5-4B64-9014-AEF3468BC719}" srcId="{C00E20A7-4AEB-4CE4-96AF-3C20C93CFEA5}" destId="{9CF92C01-2180-4917-BADE-2110C14CACE9}" srcOrd="0" destOrd="0" parTransId="{C17920D7-6812-4C18-8686-925DAD0ACB8D}" sibTransId="{70952AAB-29C8-4A2B-864F-CA760AF12423}"/>
    <dgm:cxn modelId="{417CB79F-4B08-124F-9A31-ACF6C50A7ACF}" type="presOf" srcId="{4EBD3445-E28A-4E1E-85AD-4B75EABDC989}" destId="{AA2EF4AB-AB3C-A440-99DB-5663A9512FA7}" srcOrd="0" destOrd="0" presId="urn:microsoft.com/office/officeart/2005/8/layout/bProcess4"/>
    <dgm:cxn modelId="{3621C3A7-6DB5-49F0-AA0A-CD0FDDB103D2}" srcId="{C00E20A7-4AEB-4CE4-96AF-3C20C93CFEA5}" destId="{D89A97DE-AE3A-4B6F-ADBA-51D567A7682B}" srcOrd="3" destOrd="0" parTransId="{BD810D98-50C2-4BC0-875A-E7A9D704408F}" sibTransId="{3FE190F4-45E2-4651-8E43-1DD5F5827A9B}"/>
    <dgm:cxn modelId="{5B151CB1-AAF1-C340-AD61-248B7AC56705}" type="presOf" srcId="{9CF92C01-2180-4917-BADE-2110C14CACE9}" destId="{B5BDD866-C470-C249-876A-E9A704849EFB}" srcOrd="0" destOrd="0" presId="urn:microsoft.com/office/officeart/2005/8/layout/bProcess4"/>
    <dgm:cxn modelId="{DEEF73BC-B585-48F6-AF88-1653D92A0A7D}" srcId="{C00E20A7-4AEB-4CE4-96AF-3C20C93CFEA5}" destId="{BCB1C489-D405-4996-9233-CFC62C7CEC90}" srcOrd="7" destOrd="0" parTransId="{B56D6A6C-3DB8-4836-A5A7-D7AC5B6123AC}" sibTransId="{4EBD3445-E28A-4E1E-85AD-4B75EABDC989}"/>
    <dgm:cxn modelId="{D8AD09BD-3ED3-4D39-98DC-7971D1F1936F}" srcId="{C00E20A7-4AEB-4CE4-96AF-3C20C93CFEA5}" destId="{C8B8C3B2-13AC-4CAF-BE0F-8287D012D414}" srcOrd="4" destOrd="0" parTransId="{3BF6CA34-DA22-4AF7-A2A9-524720BFEB39}" sibTransId="{D829D4D0-10F7-4DF5-848C-7B99D3CCF9AB}"/>
    <dgm:cxn modelId="{F2D87FC6-77D7-A84C-9493-F9F4A6CC59BA}" type="presOf" srcId="{BCB1C489-D405-4996-9233-CFC62C7CEC90}" destId="{0E0D08D4-1A79-F048-851C-8FDC04742E06}" srcOrd="0" destOrd="0" presId="urn:microsoft.com/office/officeart/2005/8/layout/bProcess4"/>
    <dgm:cxn modelId="{691A49D1-4494-D248-B327-9131F9A203F6}" type="presOf" srcId="{6DEA5E23-8652-4449-963C-DDAA1644CA7E}" destId="{23610349-0460-F34F-9F27-C76380C02CF5}" srcOrd="0" destOrd="0" presId="urn:microsoft.com/office/officeart/2005/8/layout/bProcess4"/>
    <dgm:cxn modelId="{BD9D1CF2-85AE-694C-96FD-758F445BCE62}" type="presOf" srcId="{BF2FE7B9-5F17-4BE3-86BC-80B6EDCAFE92}" destId="{0E2CFBEA-5A9E-4F41-9FEE-810B439B8201}" srcOrd="0" destOrd="0" presId="urn:microsoft.com/office/officeart/2005/8/layout/bProcess4"/>
    <dgm:cxn modelId="{141077F4-9D70-6649-AE1C-D53B11651BBC}" type="presOf" srcId="{C00E20A7-4AEB-4CE4-96AF-3C20C93CFEA5}" destId="{846AB8EF-F1F4-B849-9DE2-69940DBBA594}" srcOrd="0" destOrd="0" presId="urn:microsoft.com/office/officeart/2005/8/layout/bProcess4"/>
    <dgm:cxn modelId="{D76523D3-29F6-4349-8DA6-6E92A4F3AE32}" type="presParOf" srcId="{846AB8EF-F1F4-B849-9DE2-69940DBBA594}" destId="{AA63CCC3-2E1E-014F-BCD2-A9F1C17E680B}" srcOrd="0" destOrd="0" presId="urn:microsoft.com/office/officeart/2005/8/layout/bProcess4"/>
    <dgm:cxn modelId="{B247F52E-F54A-2646-966A-BEDF58954F95}" type="presParOf" srcId="{AA63CCC3-2E1E-014F-BCD2-A9F1C17E680B}" destId="{0195E953-F0CF-B94D-BFD1-69FB24D8D2C0}" srcOrd="0" destOrd="0" presId="urn:microsoft.com/office/officeart/2005/8/layout/bProcess4"/>
    <dgm:cxn modelId="{FE51B36F-EBB7-2A46-BC6C-1AD29E95D681}" type="presParOf" srcId="{AA63CCC3-2E1E-014F-BCD2-A9F1C17E680B}" destId="{B5BDD866-C470-C249-876A-E9A704849EFB}" srcOrd="1" destOrd="0" presId="urn:microsoft.com/office/officeart/2005/8/layout/bProcess4"/>
    <dgm:cxn modelId="{ED7FD037-F963-A74D-ADEA-E8B40CE49DB8}" type="presParOf" srcId="{846AB8EF-F1F4-B849-9DE2-69940DBBA594}" destId="{D1BC5191-E18C-FB44-BA2B-6DE983CDD4F3}" srcOrd="1" destOrd="0" presId="urn:microsoft.com/office/officeart/2005/8/layout/bProcess4"/>
    <dgm:cxn modelId="{09A87292-6066-BE4C-A8F3-C5FE17A4FB58}" type="presParOf" srcId="{846AB8EF-F1F4-B849-9DE2-69940DBBA594}" destId="{B962477D-7A40-E449-9D16-48DC87F2C8DE}" srcOrd="2" destOrd="0" presId="urn:microsoft.com/office/officeart/2005/8/layout/bProcess4"/>
    <dgm:cxn modelId="{1829090F-F044-4F4B-A465-69D709A83717}" type="presParOf" srcId="{B962477D-7A40-E449-9D16-48DC87F2C8DE}" destId="{76160F3C-1C95-E74C-ACA2-1EB4318FBC0E}" srcOrd="0" destOrd="0" presId="urn:microsoft.com/office/officeart/2005/8/layout/bProcess4"/>
    <dgm:cxn modelId="{382644E4-549A-EC41-8034-3B4009760EE7}" type="presParOf" srcId="{B962477D-7A40-E449-9D16-48DC87F2C8DE}" destId="{1B95B8F9-4E56-834A-80E5-75509A599C8A}" srcOrd="1" destOrd="0" presId="urn:microsoft.com/office/officeart/2005/8/layout/bProcess4"/>
    <dgm:cxn modelId="{E8196C88-FDE6-444A-B3EE-93C8D87D7175}" type="presParOf" srcId="{846AB8EF-F1F4-B849-9DE2-69940DBBA594}" destId="{23610349-0460-F34F-9F27-C76380C02CF5}" srcOrd="3" destOrd="0" presId="urn:microsoft.com/office/officeart/2005/8/layout/bProcess4"/>
    <dgm:cxn modelId="{03CDDBD0-3A4F-CD49-903E-8884943151DA}" type="presParOf" srcId="{846AB8EF-F1F4-B849-9DE2-69940DBBA594}" destId="{63562B90-7A82-284B-9FEC-8FC546E642FB}" srcOrd="4" destOrd="0" presId="urn:microsoft.com/office/officeart/2005/8/layout/bProcess4"/>
    <dgm:cxn modelId="{10E38270-C62A-C846-9295-6DF05B53CAC3}" type="presParOf" srcId="{63562B90-7A82-284B-9FEC-8FC546E642FB}" destId="{A28C69C8-7E53-3640-8F0C-77BAC4804D83}" srcOrd="0" destOrd="0" presId="urn:microsoft.com/office/officeart/2005/8/layout/bProcess4"/>
    <dgm:cxn modelId="{63641A94-4A19-B041-A5BC-ACEE4F5EFE18}" type="presParOf" srcId="{63562B90-7A82-284B-9FEC-8FC546E642FB}" destId="{2C55EB54-A5EB-544C-8D2B-37B055EB4B23}" srcOrd="1" destOrd="0" presId="urn:microsoft.com/office/officeart/2005/8/layout/bProcess4"/>
    <dgm:cxn modelId="{2FB928AF-9A3D-384C-9707-28D59FDF1EE8}" type="presParOf" srcId="{846AB8EF-F1F4-B849-9DE2-69940DBBA594}" destId="{DF0D92A9-1CD8-EB4F-A1E6-92A3FB49FAB7}" srcOrd="5" destOrd="0" presId="urn:microsoft.com/office/officeart/2005/8/layout/bProcess4"/>
    <dgm:cxn modelId="{BDD93CAF-D56D-2E47-8943-C26C9222EB5D}" type="presParOf" srcId="{846AB8EF-F1F4-B849-9DE2-69940DBBA594}" destId="{0E96B56B-A2F1-4049-A630-90BFD98A9268}" srcOrd="6" destOrd="0" presId="urn:microsoft.com/office/officeart/2005/8/layout/bProcess4"/>
    <dgm:cxn modelId="{4F21F149-15B9-EB4C-B0BE-9E05BCDF7955}" type="presParOf" srcId="{0E96B56B-A2F1-4049-A630-90BFD98A9268}" destId="{D36F36D2-37F8-2B42-8CAF-680C06919533}" srcOrd="0" destOrd="0" presId="urn:microsoft.com/office/officeart/2005/8/layout/bProcess4"/>
    <dgm:cxn modelId="{0E3E89BB-A162-6A41-AF9F-4056F0A6CE2A}" type="presParOf" srcId="{0E96B56B-A2F1-4049-A630-90BFD98A9268}" destId="{47E4EADD-DB0D-0547-94A9-7987F5D56659}" srcOrd="1" destOrd="0" presId="urn:microsoft.com/office/officeart/2005/8/layout/bProcess4"/>
    <dgm:cxn modelId="{6AB7B87E-9043-C846-9D98-75F8B517636F}" type="presParOf" srcId="{846AB8EF-F1F4-B849-9DE2-69940DBBA594}" destId="{5924113C-6E8D-8C4D-84EA-ABE369D2377A}" srcOrd="7" destOrd="0" presId="urn:microsoft.com/office/officeart/2005/8/layout/bProcess4"/>
    <dgm:cxn modelId="{1BBEF630-72C1-DF45-9493-8370B2366920}" type="presParOf" srcId="{846AB8EF-F1F4-B849-9DE2-69940DBBA594}" destId="{93215A79-ACA9-284B-A252-61E687A59714}" srcOrd="8" destOrd="0" presId="urn:microsoft.com/office/officeart/2005/8/layout/bProcess4"/>
    <dgm:cxn modelId="{EFF81E7A-A547-E343-9B49-0FDC94605D6B}" type="presParOf" srcId="{93215A79-ACA9-284B-A252-61E687A59714}" destId="{8067BFBE-35FF-1E42-A075-77AF81C8CB94}" srcOrd="0" destOrd="0" presId="urn:microsoft.com/office/officeart/2005/8/layout/bProcess4"/>
    <dgm:cxn modelId="{9A72AFD3-2A08-384C-907D-3C26E0148826}" type="presParOf" srcId="{93215A79-ACA9-284B-A252-61E687A59714}" destId="{3803A144-8771-8A40-B573-BB795EF580EC}" srcOrd="1" destOrd="0" presId="urn:microsoft.com/office/officeart/2005/8/layout/bProcess4"/>
    <dgm:cxn modelId="{49FD7B5A-4E9F-D54D-BEAC-98C0DAED9420}" type="presParOf" srcId="{846AB8EF-F1F4-B849-9DE2-69940DBBA594}" destId="{0208EBC0-4E1C-324F-B1D3-263C00352F2E}" srcOrd="9" destOrd="0" presId="urn:microsoft.com/office/officeart/2005/8/layout/bProcess4"/>
    <dgm:cxn modelId="{324E6A9C-137E-504E-9BBF-B6F19E0327E9}" type="presParOf" srcId="{846AB8EF-F1F4-B849-9DE2-69940DBBA594}" destId="{DDFFA698-BEC0-014C-B70B-124596D7B290}" srcOrd="10" destOrd="0" presId="urn:microsoft.com/office/officeart/2005/8/layout/bProcess4"/>
    <dgm:cxn modelId="{2CE03AA2-0BA3-3145-B936-B5ACC24EC963}" type="presParOf" srcId="{DDFFA698-BEC0-014C-B70B-124596D7B290}" destId="{D695D3CC-4953-284D-817E-DD9672764151}" srcOrd="0" destOrd="0" presId="urn:microsoft.com/office/officeart/2005/8/layout/bProcess4"/>
    <dgm:cxn modelId="{E4DB3DC7-57D5-3A44-ACB4-E201F1480274}" type="presParOf" srcId="{DDFFA698-BEC0-014C-B70B-124596D7B290}" destId="{83EFFFAB-C7C6-E043-BD12-E907C5282D13}" srcOrd="1" destOrd="0" presId="urn:microsoft.com/office/officeart/2005/8/layout/bProcess4"/>
    <dgm:cxn modelId="{4272FF3B-4676-8E4E-A378-271350B963B5}" type="presParOf" srcId="{846AB8EF-F1F4-B849-9DE2-69940DBBA594}" destId="{0E2CFBEA-5A9E-4F41-9FEE-810B439B8201}" srcOrd="11" destOrd="0" presId="urn:microsoft.com/office/officeart/2005/8/layout/bProcess4"/>
    <dgm:cxn modelId="{DD9A8CBA-4EA2-C347-BDF8-6357ACC002A5}" type="presParOf" srcId="{846AB8EF-F1F4-B849-9DE2-69940DBBA594}" destId="{0919AC9A-A405-9B48-9366-252B79585E62}" srcOrd="12" destOrd="0" presId="urn:microsoft.com/office/officeart/2005/8/layout/bProcess4"/>
    <dgm:cxn modelId="{4625F0C5-79E4-AA4C-89EE-BC4968A4D678}" type="presParOf" srcId="{0919AC9A-A405-9B48-9366-252B79585E62}" destId="{A4A0CB87-496F-FF4A-997C-052B56C07580}" srcOrd="0" destOrd="0" presId="urn:microsoft.com/office/officeart/2005/8/layout/bProcess4"/>
    <dgm:cxn modelId="{2488EA36-B734-FD4A-BD56-252E4FF4B7F0}" type="presParOf" srcId="{0919AC9A-A405-9B48-9366-252B79585E62}" destId="{F068AD49-FB12-8548-AE8C-4D8E16C9B44A}" srcOrd="1" destOrd="0" presId="urn:microsoft.com/office/officeart/2005/8/layout/bProcess4"/>
    <dgm:cxn modelId="{E2A7FAB2-A500-F640-A1CA-8865E3CB64EE}" type="presParOf" srcId="{846AB8EF-F1F4-B849-9DE2-69940DBBA594}" destId="{356AE3BB-316F-5443-9508-83B9467A267F}" srcOrd="13" destOrd="0" presId="urn:microsoft.com/office/officeart/2005/8/layout/bProcess4"/>
    <dgm:cxn modelId="{0BBCE09A-B2DC-0243-9381-FA913533487F}" type="presParOf" srcId="{846AB8EF-F1F4-B849-9DE2-69940DBBA594}" destId="{4404A578-9FDA-CE49-BB61-77F1F6E869DD}" srcOrd="14" destOrd="0" presId="urn:microsoft.com/office/officeart/2005/8/layout/bProcess4"/>
    <dgm:cxn modelId="{F5028238-F859-3345-9B42-EA71286AC778}" type="presParOf" srcId="{4404A578-9FDA-CE49-BB61-77F1F6E869DD}" destId="{F48C02C3-36B8-1E40-A0E8-4CAC5D64115A}" srcOrd="0" destOrd="0" presId="urn:microsoft.com/office/officeart/2005/8/layout/bProcess4"/>
    <dgm:cxn modelId="{F95EBC82-4F56-0947-B3BE-02724984F5AC}" type="presParOf" srcId="{4404A578-9FDA-CE49-BB61-77F1F6E869DD}" destId="{0E0D08D4-1A79-F048-851C-8FDC04742E06}" srcOrd="1" destOrd="0" presId="urn:microsoft.com/office/officeart/2005/8/layout/bProcess4"/>
    <dgm:cxn modelId="{B2470431-8D20-6042-9FFF-CBC9CB944103}" type="presParOf" srcId="{846AB8EF-F1F4-B849-9DE2-69940DBBA594}" destId="{AA2EF4AB-AB3C-A440-99DB-5663A9512FA7}" srcOrd="15" destOrd="0" presId="urn:microsoft.com/office/officeart/2005/8/layout/bProcess4"/>
    <dgm:cxn modelId="{16D33E2D-A6A3-BA4E-8390-13176B362DC9}" type="presParOf" srcId="{846AB8EF-F1F4-B849-9DE2-69940DBBA594}" destId="{E48F7AF1-6325-0D4C-9A9F-503A021C9A5E}" srcOrd="16" destOrd="0" presId="urn:microsoft.com/office/officeart/2005/8/layout/bProcess4"/>
    <dgm:cxn modelId="{4FEB14D6-F07D-DB4B-BB84-943C76D81EC9}" type="presParOf" srcId="{E48F7AF1-6325-0D4C-9A9F-503A021C9A5E}" destId="{F60B813D-8478-384F-8AFD-BD4C2B03115A}" srcOrd="0" destOrd="0" presId="urn:microsoft.com/office/officeart/2005/8/layout/bProcess4"/>
    <dgm:cxn modelId="{573B42F6-D8DC-F049-9E93-467861DC8DC4}" type="presParOf" srcId="{E48F7AF1-6325-0D4C-9A9F-503A021C9A5E}" destId="{8EDD3079-82AF-7E4C-9FC7-8F261F5888D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B929EB-D470-45AF-9564-693E97F2A13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226E8AB-768E-42A7-A2B5-84E9908B8369}">
      <dgm:prSet/>
      <dgm:spPr>
        <a:solidFill>
          <a:srgbClr val="3270C0"/>
        </a:solidFill>
      </dgm:spPr>
      <dgm:t>
        <a:bodyPr/>
        <a:lstStyle/>
        <a:p>
          <a:r>
            <a:rPr lang="en-US" i="1" dirty="0"/>
            <a:t>El </a:t>
          </a:r>
          <a:r>
            <a:rPr lang="es-ES_tradnl" i="1" noProof="0" dirty="0"/>
            <a:t>proceso inicial de implementación requirió la migración de mas de 325.000 tramites de alimentos y cosméticos con millones de archivos adjuntos.</a:t>
          </a:r>
          <a:endParaRPr lang="es-ES_tradnl" noProof="0" dirty="0"/>
        </a:p>
      </dgm:t>
    </dgm:pt>
    <dgm:pt modelId="{B931CBF3-3B6B-4D1B-A4AA-1358F47EE7F7}" type="parTrans" cxnId="{1BEA95E3-3B5D-4B22-8279-E7B87FC3CBB6}">
      <dgm:prSet/>
      <dgm:spPr/>
      <dgm:t>
        <a:bodyPr/>
        <a:lstStyle/>
        <a:p>
          <a:endParaRPr lang="en-US"/>
        </a:p>
      </dgm:t>
    </dgm:pt>
    <dgm:pt modelId="{2688FBDC-8F1B-4A33-90F0-DF0FE5AFAFC6}" type="sibTrans" cxnId="{1BEA95E3-3B5D-4B22-8279-E7B87FC3CBB6}">
      <dgm:prSet/>
      <dgm:spPr/>
      <dgm:t>
        <a:bodyPr/>
        <a:lstStyle/>
        <a:p>
          <a:endParaRPr lang="en-US"/>
        </a:p>
      </dgm:t>
    </dgm:pt>
    <dgm:pt modelId="{F1A0DFDF-148C-4565-B57F-4DC3C66E028F}">
      <dgm:prSet/>
      <dgm:spPr>
        <a:solidFill>
          <a:srgbClr val="004691"/>
        </a:solidFill>
      </dgm:spPr>
      <dgm:t>
        <a:bodyPr/>
        <a:lstStyle/>
        <a:p>
          <a:r>
            <a:rPr lang="es-ES_tradnl" i="1" noProof="0" dirty="0"/>
            <a:t>Normalización de datos, mapeo de expedientes y gestión de adjuntos ocasiono problemas en el procesamiento de los tramites que estaban en proceso.</a:t>
          </a:r>
          <a:endParaRPr lang="es-ES_tradnl" noProof="0" dirty="0"/>
        </a:p>
      </dgm:t>
    </dgm:pt>
    <dgm:pt modelId="{6D4A81CF-F40B-4EF0-97FA-BCF2FAB550F4}" type="parTrans" cxnId="{508F12D4-7E89-42BB-8CA6-9015F5122514}">
      <dgm:prSet/>
      <dgm:spPr/>
      <dgm:t>
        <a:bodyPr/>
        <a:lstStyle/>
        <a:p>
          <a:endParaRPr lang="en-US"/>
        </a:p>
      </dgm:t>
    </dgm:pt>
    <dgm:pt modelId="{587400AB-2386-4871-A960-425392EC471D}" type="sibTrans" cxnId="{508F12D4-7E89-42BB-8CA6-9015F5122514}">
      <dgm:prSet/>
      <dgm:spPr/>
      <dgm:t>
        <a:bodyPr/>
        <a:lstStyle/>
        <a:p>
          <a:endParaRPr lang="en-US"/>
        </a:p>
      </dgm:t>
    </dgm:pt>
    <dgm:pt modelId="{AE8A271F-5E6C-49B2-8512-217C2E01E258}">
      <dgm:prSet/>
      <dgm:spPr>
        <a:solidFill>
          <a:srgbClr val="3270C0"/>
        </a:solidFill>
      </dgm:spPr>
      <dgm:t>
        <a:bodyPr/>
        <a:lstStyle/>
        <a:p>
          <a:r>
            <a:rPr lang="es-ES_tradnl" i="1" noProof="0" dirty="0"/>
            <a:t>Se hicieron ajustes y se normalizo gran cantidad de tramites, no obstante, alrededor de un 5% de los tramites de la plataforma  tenían errores de origen no identificables y se corrigieron manualmente</a:t>
          </a:r>
          <a:endParaRPr lang="es-ES_tradnl" noProof="0" dirty="0"/>
        </a:p>
      </dgm:t>
    </dgm:pt>
    <dgm:pt modelId="{B488B660-13BA-47C3-8D33-264B59C024B0}" type="parTrans" cxnId="{7E55537C-4763-4E05-AA52-9842BBAC2F14}">
      <dgm:prSet/>
      <dgm:spPr/>
      <dgm:t>
        <a:bodyPr/>
        <a:lstStyle/>
        <a:p>
          <a:endParaRPr lang="en-US"/>
        </a:p>
      </dgm:t>
    </dgm:pt>
    <dgm:pt modelId="{F6A4CF48-C510-4F6F-B7F6-C597A216B815}" type="sibTrans" cxnId="{7E55537C-4763-4E05-AA52-9842BBAC2F14}">
      <dgm:prSet/>
      <dgm:spPr/>
      <dgm:t>
        <a:bodyPr/>
        <a:lstStyle/>
        <a:p>
          <a:endParaRPr lang="en-US"/>
        </a:p>
      </dgm:t>
    </dgm:pt>
    <dgm:pt modelId="{A0D8E502-857C-47DA-B80D-B796121B8F44}">
      <dgm:prSet/>
      <dgm:spPr>
        <a:solidFill>
          <a:srgbClr val="004691"/>
        </a:solidFill>
      </dgm:spPr>
      <dgm:t>
        <a:bodyPr/>
        <a:lstStyle/>
        <a:p>
          <a:r>
            <a:rPr lang="es-ES_tradnl" i="1" noProof="0" dirty="0"/>
            <a:t>Actualmente el 99 % de la plataforma funciona correctamente y solo un 1% de tramites específicos presentan inconsistencias que se atienden con prioridad</a:t>
          </a:r>
          <a:endParaRPr lang="es-ES_tradnl" noProof="0" dirty="0"/>
        </a:p>
      </dgm:t>
    </dgm:pt>
    <dgm:pt modelId="{02930FBE-DC5E-4C95-A344-60BD24C1CE3A}" type="parTrans" cxnId="{AD6908C3-8E22-4F11-A1CC-76912438B413}">
      <dgm:prSet/>
      <dgm:spPr/>
      <dgm:t>
        <a:bodyPr/>
        <a:lstStyle/>
        <a:p>
          <a:endParaRPr lang="en-US"/>
        </a:p>
      </dgm:t>
    </dgm:pt>
    <dgm:pt modelId="{3470FF16-2B5E-4DB6-BDFE-7A5A2200EF0A}" type="sibTrans" cxnId="{AD6908C3-8E22-4F11-A1CC-76912438B413}">
      <dgm:prSet/>
      <dgm:spPr/>
      <dgm:t>
        <a:bodyPr/>
        <a:lstStyle/>
        <a:p>
          <a:endParaRPr lang="en-US"/>
        </a:p>
      </dgm:t>
    </dgm:pt>
    <dgm:pt modelId="{FBF6563F-31F1-B143-9AE2-6926133B5688}" type="pres">
      <dgm:prSet presAssocID="{A5B929EB-D470-45AF-9564-693E97F2A13F}" presName="linear" presStyleCnt="0">
        <dgm:presLayoutVars>
          <dgm:animLvl val="lvl"/>
          <dgm:resizeHandles val="exact"/>
        </dgm:presLayoutVars>
      </dgm:prSet>
      <dgm:spPr/>
    </dgm:pt>
    <dgm:pt modelId="{23240467-ED99-5B4A-AC76-24AF93BBE7BA}" type="pres">
      <dgm:prSet presAssocID="{2226E8AB-768E-42A7-A2B5-84E9908B836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CFB676A-E20D-EF49-BFCD-80944BE34E78}" type="pres">
      <dgm:prSet presAssocID="{2688FBDC-8F1B-4A33-90F0-DF0FE5AFAFC6}" presName="spacer" presStyleCnt="0"/>
      <dgm:spPr/>
    </dgm:pt>
    <dgm:pt modelId="{89CB0C38-BDFA-8848-9AF4-9FDBDA516C38}" type="pres">
      <dgm:prSet presAssocID="{F1A0DFDF-148C-4565-B57F-4DC3C66E028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751BE9A-31B8-4E47-9DA2-4CA830BC8C8B}" type="pres">
      <dgm:prSet presAssocID="{587400AB-2386-4871-A960-425392EC471D}" presName="spacer" presStyleCnt="0"/>
      <dgm:spPr/>
    </dgm:pt>
    <dgm:pt modelId="{C8332E86-AE8A-A946-BC10-021B4CE8220A}" type="pres">
      <dgm:prSet presAssocID="{AE8A271F-5E6C-49B2-8512-217C2E01E25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7257EF5-84CC-A24B-B409-A31BC936F3EB}" type="pres">
      <dgm:prSet presAssocID="{F6A4CF48-C510-4F6F-B7F6-C597A216B815}" presName="spacer" presStyleCnt="0"/>
      <dgm:spPr/>
    </dgm:pt>
    <dgm:pt modelId="{CDC6CA8A-F30A-024B-9FA0-E115AFDE0CE8}" type="pres">
      <dgm:prSet presAssocID="{A0D8E502-857C-47DA-B80D-B796121B8F4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6F28C15-499D-7144-891F-6DF8591659BE}" type="presOf" srcId="{F1A0DFDF-148C-4565-B57F-4DC3C66E028F}" destId="{89CB0C38-BDFA-8848-9AF4-9FDBDA516C38}" srcOrd="0" destOrd="0" presId="urn:microsoft.com/office/officeart/2005/8/layout/vList2"/>
    <dgm:cxn modelId="{2C814B5D-66AD-3B43-9BCA-1C5CC1201C52}" type="presOf" srcId="{2226E8AB-768E-42A7-A2B5-84E9908B8369}" destId="{23240467-ED99-5B4A-AC76-24AF93BBE7BA}" srcOrd="0" destOrd="0" presId="urn:microsoft.com/office/officeart/2005/8/layout/vList2"/>
    <dgm:cxn modelId="{8547656D-0A04-4B4D-AE90-BE4A6BA1308E}" type="presOf" srcId="{A5B929EB-D470-45AF-9564-693E97F2A13F}" destId="{FBF6563F-31F1-B143-9AE2-6926133B5688}" srcOrd="0" destOrd="0" presId="urn:microsoft.com/office/officeart/2005/8/layout/vList2"/>
    <dgm:cxn modelId="{7E55537C-4763-4E05-AA52-9842BBAC2F14}" srcId="{A5B929EB-D470-45AF-9564-693E97F2A13F}" destId="{AE8A271F-5E6C-49B2-8512-217C2E01E258}" srcOrd="2" destOrd="0" parTransId="{B488B660-13BA-47C3-8D33-264B59C024B0}" sibTransId="{F6A4CF48-C510-4F6F-B7F6-C597A216B815}"/>
    <dgm:cxn modelId="{59362CA5-EDED-6E49-ABDA-6E4F8517BC9C}" type="presOf" srcId="{AE8A271F-5E6C-49B2-8512-217C2E01E258}" destId="{C8332E86-AE8A-A946-BC10-021B4CE8220A}" srcOrd="0" destOrd="0" presId="urn:microsoft.com/office/officeart/2005/8/layout/vList2"/>
    <dgm:cxn modelId="{AD6908C3-8E22-4F11-A1CC-76912438B413}" srcId="{A5B929EB-D470-45AF-9564-693E97F2A13F}" destId="{A0D8E502-857C-47DA-B80D-B796121B8F44}" srcOrd="3" destOrd="0" parTransId="{02930FBE-DC5E-4C95-A344-60BD24C1CE3A}" sibTransId="{3470FF16-2B5E-4DB6-BDFE-7A5A2200EF0A}"/>
    <dgm:cxn modelId="{7EE74BD0-48EE-E542-ADBF-5F3F89FF7EA1}" type="presOf" srcId="{A0D8E502-857C-47DA-B80D-B796121B8F44}" destId="{CDC6CA8A-F30A-024B-9FA0-E115AFDE0CE8}" srcOrd="0" destOrd="0" presId="urn:microsoft.com/office/officeart/2005/8/layout/vList2"/>
    <dgm:cxn modelId="{508F12D4-7E89-42BB-8CA6-9015F5122514}" srcId="{A5B929EB-D470-45AF-9564-693E97F2A13F}" destId="{F1A0DFDF-148C-4565-B57F-4DC3C66E028F}" srcOrd="1" destOrd="0" parTransId="{6D4A81CF-F40B-4EF0-97FA-BCF2FAB550F4}" sibTransId="{587400AB-2386-4871-A960-425392EC471D}"/>
    <dgm:cxn modelId="{1BEA95E3-3B5D-4B22-8279-E7B87FC3CBB6}" srcId="{A5B929EB-D470-45AF-9564-693E97F2A13F}" destId="{2226E8AB-768E-42A7-A2B5-84E9908B8369}" srcOrd="0" destOrd="0" parTransId="{B931CBF3-3B6B-4D1B-A4AA-1358F47EE7F7}" sibTransId="{2688FBDC-8F1B-4A33-90F0-DF0FE5AFAFC6}"/>
    <dgm:cxn modelId="{482D69F7-3587-7047-8208-99102E833226}" type="presParOf" srcId="{FBF6563F-31F1-B143-9AE2-6926133B5688}" destId="{23240467-ED99-5B4A-AC76-24AF93BBE7BA}" srcOrd="0" destOrd="0" presId="urn:microsoft.com/office/officeart/2005/8/layout/vList2"/>
    <dgm:cxn modelId="{3BD5C8FA-362F-4941-AFEB-EA2C60B8E286}" type="presParOf" srcId="{FBF6563F-31F1-B143-9AE2-6926133B5688}" destId="{4CFB676A-E20D-EF49-BFCD-80944BE34E78}" srcOrd="1" destOrd="0" presId="urn:microsoft.com/office/officeart/2005/8/layout/vList2"/>
    <dgm:cxn modelId="{351A8264-2B77-804C-B3C7-96FCF4F91558}" type="presParOf" srcId="{FBF6563F-31F1-B143-9AE2-6926133B5688}" destId="{89CB0C38-BDFA-8848-9AF4-9FDBDA516C38}" srcOrd="2" destOrd="0" presId="urn:microsoft.com/office/officeart/2005/8/layout/vList2"/>
    <dgm:cxn modelId="{F8FF2829-6A71-1647-97E1-273CD8E0EAA6}" type="presParOf" srcId="{FBF6563F-31F1-B143-9AE2-6926133B5688}" destId="{9751BE9A-31B8-4E47-9DA2-4CA830BC8C8B}" srcOrd="3" destOrd="0" presId="urn:microsoft.com/office/officeart/2005/8/layout/vList2"/>
    <dgm:cxn modelId="{27A9A70D-9F83-AE4D-98DB-83DE2AAE78F7}" type="presParOf" srcId="{FBF6563F-31F1-B143-9AE2-6926133B5688}" destId="{C8332E86-AE8A-A946-BC10-021B4CE8220A}" srcOrd="4" destOrd="0" presId="urn:microsoft.com/office/officeart/2005/8/layout/vList2"/>
    <dgm:cxn modelId="{4BF9FB7A-644C-B048-9F67-285744257288}" type="presParOf" srcId="{FBF6563F-31F1-B143-9AE2-6926133B5688}" destId="{B7257EF5-84CC-A24B-B409-A31BC936F3EB}" srcOrd="5" destOrd="0" presId="urn:microsoft.com/office/officeart/2005/8/layout/vList2"/>
    <dgm:cxn modelId="{03F20DC9-27E2-E149-859A-CF0C7220028E}" type="presParOf" srcId="{FBF6563F-31F1-B143-9AE2-6926133B5688}" destId="{CDC6CA8A-F30A-024B-9FA0-E115AFDE0CE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41E37B-9371-4129-B9D5-654428AB471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BF05C6-C675-4D15-ABA6-3DA3EA280DCA}">
      <dgm:prSet/>
      <dgm:spPr/>
      <dgm:t>
        <a:bodyPr/>
        <a:lstStyle/>
        <a:p>
          <a:r>
            <a:rPr lang="es-ES_tradnl" dirty="0">
              <a:latin typeface="+mj-lt"/>
            </a:rPr>
            <a:t>Plataforma se encuentra estable y operativa</a:t>
          </a:r>
          <a:endParaRPr lang="en-US" dirty="0">
            <a:latin typeface="+mj-lt"/>
          </a:endParaRPr>
        </a:p>
      </dgm:t>
    </dgm:pt>
    <dgm:pt modelId="{63429941-5EB3-4484-81BF-D0D547DDCF78}" type="parTrans" cxnId="{41050558-D8F3-402E-8963-17AC7FCBE976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B194179-CA00-437D-A109-C0B8E00C2371}" type="sibTrans" cxnId="{41050558-D8F3-402E-8963-17AC7FCBE976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B6FD6C5-E9D5-4FC8-A8A0-0CA0D47C2EAA}">
      <dgm:prSet/>
      <dgm:spPr/>
      <dgm:t>
        <a:bodyPr/>
        <a:lstStyle/>
        <a:p>
          <a:r>
            <a:rPr lang="es-ES_tradnl" dirty="0">
              <a:latin typeface="+mj-lt"/>
            </a:rPr>
            <a:t>Incidencias recibidas están atendidas, resueltas o en revisión</a:t>
          </a:r>
          <a:endParaRPr lang="en-US" dirty="0">
            <a:latin typeface="+mj-lt"/>
          </a:endParaRPr>
        </a:p>
      </dgm:t>
    </dgm:pt>
    <dgm:pt modelId="{A4ABEFBC-6BDD-4FD6-99FB-DCD1AA3C4C03}" type="parTrans" cxnId="{DD13AFEA-85F5-4649-A40E-B2C719B146D1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E76FB3B5-ABC0-4C71-8C8B-E572B3D912F8}" type="sibTrans" cxnId="{DD13AFEA-85F5-4649-A40E-B2C719B146D1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806F275-499A-4805-9C34-55D88208FDF8}">
      <dgm:prSet/>
      <dgm:spPr/>
      <dgm:t>
        <a:bodyPr/>
        <a:lstStyle/>
        <a:p>
          <a:r>
            <a:rPr lang="es-ES_tradnl" dirty="0">
              <a:latin typeface="+mj-lt"/>
            </a:rPr>
            <a:t>Por algún tiempo se van a presentar incidencias en casos específicos.</a:t>
          </a:r>
          <a:endParaRPr lang="en-US" dirty="0">
            <a:latin typeface="+mj-lt"/>
          </a:endParaRPr>
        </a:p>
      </dgm:t>
    </dgm:pt>
    <dgm:pt modelId="{399EDC4A-38F4-4BB7-94A6-EE0B8E5B57E4}" type="parTrans" cxnId="{C1112E6A-FAF7-4C94-804E-8A3DDC30CC3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C9531156-C411-45A2-B530-CBE0E130F6BF}" type="sibTrans" cxnId="{C1112E6A-FAF7-4C94-804E-8A3DDC30CC3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784B8AE3-9966-443C-B981-C48C72C4983B}">
      <dgm:prSet/>
      <dgm:spPr/>
      <dgm:t>
        <a:bodyPr/>
        <a:lstStyle/>
        <a:p>
          <a:r>
            <a:rPr lang="es-ES_tradnl" dirty="0">
              <a:latin typeface="+mj-lt"/>
            </a:rPr>
            <a:t>Herramienta de inteligencia de negocios que va a facilitar el proceso de gestión de la Plataforma</a:t>
          </a:r>
          <a:endParaRPr lang="en-US" dirty="0">
            <a:latin typeface="+mj-lt"/>
          </a:endParaRPr>
        </a:p>
      </dgm:t>
    </dgm:pt>
    <dgm:pt modelId="{88D22C6F-D3E7-4D49-AE76-047F97B7EED3}" type="parTrans" cxnId="{F47CAC5C-6790-4FB0-90D5-E6CBC3078BC3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7794E771-E979-4629-A878-929101FC2D99}" type="sibTrans" cxnId="{F47CAC5C-6790-4FB0-90D5-E6CBC3078BC3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8E7DFB5-0D35-43F4-8207-517611A22919}">
      <dgm:prSet/>
      <dgm:spPr/>
      <dgm:t>
        <a:bodyPr/>
        <a:lstStyle/>
        <a:p>
          <a:r>
            <a:rPr lang="es-ES_tradnl" dirty="0">
              <a:latin typeface="+mj-lt"/>
            </a:rPr>
            <a:t>Estamos anuentes a recibir todas las opciones de mejora, cambios o solicitudes</a:t>
          </a:r>
          <a:endParaRPr lang="en-US" dirty="0">
            <a:latin typeface="+mj-lt"/>
          </a:endParaRPr>
        </a:p>
      </dgm:t>
    </dgm:pt>
    <dgm:pt modelId="{C031D7A8-8B09-4342-AC7E-D92299BB00C6}" type="parTrans" cxnId="{70CACCF8-B7B0-4332-BC13-6DAB3310459C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9F5EC12-90F3-4507-AAA7-11D4B72A5DC1}" type="sibTrans" cxnId="{70CACCF8-B7B0-4332-BC13-6DAB3310459C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A36C1E59-C332-4D2F-A93F-F88B32E49FFC}">
      <dgm:prSet/>
      <dgm:spPr/>
      <dgm:t>
        <a:bodyPr/>
        <a:lstStyle/>
        <a:p>
          <a:r>
            <a:rPr lang="es-ES_tradnl" dirty="0">
              <a:latin typeface="+mj-lt"/>
            </a:rPr>
            <a:t>Paulatinamente van a empezar a notar todos los beneficios que les trae la plataforma</a:t>
          </a:r>
          <a:endParaRPr lang="en-US" dirty="0">
            <a:latin typeface="+mj-lt"/>
          </a:endParaRPr>
        </a:p>
      </dgm:t>
    </dgm:pt>
    <dgm:pt modelId="{AE1E3B31-432C-4530-AEB7-2419A8F0AB71}" type="parTrans" cxnId="{64CB71F8-176F-49E2-BFF8-6451A58448B0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8CC96F13-205C-47CF-9BD4-7A0E15D6B665}" type="sibTrans" cxnId="{64CB71F8-176F-49E2-BFF8-6451A58448B0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C8F1E64F-EF75-B84A-B26E-CB6CFF8211D8}" type="pres">
      <dgm:prSet presAssocID="{9B41E37B-9371-4129-B9D5-654428AB4715}" presName="diagram" presStyleCnt="0">
        <dgm:presLayoutVars>
          <dgm:dir/>
          <dgm:resizeHandles val="exact"/>
        </dgm:presLayoutVars>
      </dgm:prSet>
      <dgm:spPr/>
    </dgm:pt>
    <dgm:pt modelId="{3C0B2916-1BED-6742-9A93-AC87301F5278}" type="pres">
      <dgm:prSet presAssocID="{62BF05C6-C675-4D15-ABA6-3DA3EA280DCA}" presName="node" presStyleLbl="node1" presStyleIdx="0" presStyleCnt="6">
        <dgm:presLayoutVars>
          <dgm:bulletEnabled val="1"/>
        </dgm:presLayoutVars>
      </dgm:prSet>
      <dgm:spPr/>
    </dgm:pt>
    <dgm:pt modelId="{0E7C253D-A6D2-F048-9A18-BF77005ACD52}" type="pres">
      <dgm:prSet presAssocID="{BB194179-CA00-437D-A109-C0B8E00C2371}" presName="sibTrans" presStyleCnt="0"/>
      <dgm:spPr/>
    </dgm:pt>
    <dgm:pt modelId="{1368D7BE-67E6-0B4A-A600-E6EDF29887A2}" type="pres">
      <dgm:prSet presAssocID="{0B6FD6C5-E9D5-4FC8-A8A0-0CA0D47C2EAA}" presName="node" presStyleLbl="node1" presStyleIdx="1" presStyleCnt="6">
        <dgm:presLayoutVars>
          <dgm:bulletEnabled val="1"/>
        </dgm:presLayoutVars>
      </dgm:prSet>
      <dgm:spPr/>
    </dgm:pt>
    <dgm:pt modelId="{D5777B7B-3BE7-FF48-9EE9-EF4842D36258}" type="pres">
      <dgm:prSet presAssocID="{E76FB3B5-ABC0-4C71-8C8B-E572B3D912F8}" presName="sibTrans" presStyleCnt="0"/>
      <dgm:spPr/>
    </dgm:pt>
    <dgm:pt modelId="{EEED0C8B-088B-CC47-9A73-313C73233A71}" type="pres">
      <dgm:prSet presAssocID="{4806F275-499A-4805-9C34-55D88208FDF8}" presName="node" presStyleLbl="node1" presStyleIdx="2" presStyleCnt="6">
        <dgm:presLayoutVars>
          <dgm:bulletEnabled val="1"/>
        </dgm:presLayoutVars>
      </dgm:prSet>
      <dgm:spPr/>
    </dgm:pt>
    <dgm:pt modelId="{CA74CB0D-CAFE-6849-8C98-5089080264D8}" type="pres">
      <dgm:prSet presAssocID="{C9531156-C411-45A2-B530-CBE0E130F6BF}" presName="sibTrans" presStyleCnt="0"/>
      <dgm:spPr/>
    </dgm:pt>
    <dgm:pt modelId="{598F39CC-F709-ED42-9227-3D5AB44B496F}" type="pres">
      <dgm:prSet presAssocID="{784B8AE3-9966-443C-B981-C48C72C4983B}" presName="node" presStyleLbl="node1" presStyleIdx="3" presStyleCnt="6">
        <dgm:presLayoutVars>
          <dgm:bulletEnabled val="1"/>
        </dgm:presLayoutVars>
      </dgm:prSet>
      <dgm:spPr/>
    </dgm:pt>
    <dgm:pt modelId="{C9FB4088-DA31-DE4E-9E58-6E8EF4F08528}" type="pres">
      <dgm:prSet presAssocID="{7794E771-E979-4629-A878-929101FC2D99}" presName="sibTrans" presStyleCnt="0"/>
      <dgm:spPr/>
    </dgm:pt>
    <dgm:pt modelId="{1DE2ECC6-C85B-3F4B-B759-7C9D6B70A93C}" type="pres">
      <dgm:prSet presAssocID="{08E7DFB5-0D35-43F4-8207-517611A22919}" presName="node" presStyleLbl="node1" presStyleIdx="4" presStyleCnt="6">
        <dgm:presLayoutVars>
          <dgm:bulletEnabled val="1"/>
        </dgm:presLayoutVars>
      </dgm:prSet>
      <dgm:spPr/>
    </dgm:pt>
    <dgm:pt modelId="{5D0E9189-B30E-324D-805F-9DD8EB208774}" type="pres">
      <dgm:prSet presAssocID="{49F5EC12-90F3-4507-AAA7-11D4B72A5DC1}" presName="sibTrans" presStyleCnt="0"/>
      <dgm:spPr/>
    </dgm:pt>
    <dgm:pt modelId="{EFBCA298-DE8A-D747-B0B1-4F2586AD772E}" type="pres">
      <dgm:prSet presAssocID="{A36C1E59-C332-4D2F-A93F-F88B32E49FFC}" presName="node" presStyleLbl="node1" presStyleIdx="5" presStyleCnt="6">
        <dgm:presLayoutVars>
          <dgm:bulletEnabled val="1"/>
        </dgm:presLayoutVars>
      </dgm:prSet>
      <dgm:spPr/>
    </dgm:pt>
  </dgm:ptLst>
  <dgm:cxnLst>
    <dgm:cxn modelId="{AD764C1B-088D-9642-A883-9CB237E26DAF}" type="presOf" srcId="{0B6FD6C5-E9D5-4FC8-A8A0-0CA0D47C2EAA}" destId="{1368D7BE-67E6-0B4A-A600-E6EDF29887A2}" srcOrd="0" destOrd="0" presId="urn:microsoft.com/office/officeart/2005/8/layout/default"/>
    <dgm:cxn modelId="{5680461E-9F6F-154F-BCA1-E6F7E6756141}" type="presOf" srcId="{62BF05C6-C675-4D15-ABA6-3DA3EA280DCA}" destId="{3C0B2916-1BED-6742-9A93-AC87301F5278}" srcOrd="0" destOrd="0" presId="urn:microsoft.com/office/officeart/2005/8/layout/default"/>
    <dgm:cxn modelId="{C1DDE61E-AA1F-6947-A811-6A5EB937CE85}" type="presOf" srcId="{A36C1E59-C332-4D2F-A93F-F88B32E49FFC}" destId="{EFBCA298-DE8A-D747-B0B1-4F2586AD772E}" srcOrd="0" destOrd="0" presId="urn:microsoft.com/office/officeart/2005/8/layout/default"/>
    <dgm:cxn modelId="{E279E244-A076-7944-B9CA-DF9F6FD5017A}" type="presOf" srcId="{784B8AE3-9966-443C-B981-C48C72C4983B}" destId="{598F39CC-F709-ED42-9227-3D5AB44B496F}" srcOrd="0" destOrd="0" presId="urn:microsoft.com/office/officeart/2005/8/layout/default"/>
    <dgm:cxn modelId="{41050558-D8F3-402E-8963-17AC7FCBE976}" srcId="{9B41E37B-9371-4129-B9D5-654428AB4715}" destId="{62BF05C6-C675-4D15-ABA6-3DA3EA280DCA}" srcOrd="0" destOrd="0" parTransId="{63429941-5EB3-4484-81BF-D0D547DDCF78}" sibTransId="{BB194179-CA00-437D-A109-C0B8E00C2371}"/>
    <dgm:cxn modelId="{F47CAC5C-6790-4FB0-90D5-E6CBC3078BC3}" srcId="{9B41E37B-9371-4129-B9D5-654428AB4715}" destId="{784B8AE3-9966-443C-B981-C48C72C4983B}" srcOrd="3" destOrd="0" parTransId="{88D22C6F-D3E7-4D49-AE76-047F97B7EED3}" sibTransId="{7794E771-E979-4629-A878-929101FC2D99}"/>
    <dgm:cxn modelId="{C1112E6A-FAF7-4C94-804E-8A3DDC30CC34}" srcId="{9B41E37B-9371-4129-B9D5-654428AB4715}" destId="{4806F275-499A-4805-9C34-55D88208FDF8}" srcOrd="2" destOrd="0" parTransId="{399EDC4A-38F4-4BB7-94A6-EE0B8E5B57E4}" sibTransId="{C9531156-C411-45A2-B530-CBE0E130F6BF}"/>
    <dgm:cxn modelId="{9881C692-9584-0A4E-B54D-F91E7C262974}" type="presOf" srcId="{9B41E37B-9371-4129-B9D5-654428AB4715}" destId="{C8F1E64F-EF75-B84A-B26E-CB6CFF8211D8}" srcOrd="0" destOrd="0" presId="urn:microsoft.com/office/officeart/2005/8/layout/default"/>
    <dgm:cxn modelId="{DCB66FC7-2BE0-8E47-A9EF-E6AF3E190C4A}" type="presOf" srcId="{08E7DFB5-0D35-43F4-8207-517611A22919}" destId="{1DE2ECC6-C85B-3F4B-B759-7C9D6B70A93C}" srcOrd="0" destOrd="0" presId="urn:microsoft.com/office/officeart/2005/8/layout/default"/>
    <dgm:cxn modelId="{6D8F15D7-803A-804B-9331-6850477DB5E4}" type="presOf" srcId="{4806F275-499A-4805-9C34-55D88208FDF8}" destId="{EEED0C8B-088B-CC47-9A73-313C73233A71}" srcOrd="0" destOrd="0" presId="urn:microsoft.com/office/officeart/2005/8/layout/default"/>
    <dgm:cxn modelId="{DD13AFEA-85F5-4649-A40E-B2C719B146D1}" srcId="{9B41E37B-9371-4129-B9D5-654428AB4715}" destId="{0B6FD6C5-E9D5-4FC8-A8A0-0CA0D47C2EAA}" srcOrd="1" destOrd="0" parTransId="{A4ABEFBC-6BDD-4FD6-99FB-DCD1AA3C4C03}" sibTransId="{E76FB3B5-ABC0-4C71-8C8B-E572B3D912F8}"/>
    <dgm:cxn modelId="{64CB71F8-176F-49E2-BFF8-6451A58448B0}" srcId="{9B41E37B-9371-4129-B9D5-654428AB4715}" destId="{A36C1E59-C332-4D2F-A93F-F88B32E49FFC}" srcOrd="5" destOrd="0" parTransId="{AE1E3B31-432C-4530-AEB7-2419A8F0AB71}" sibTransId="{8CC96F13-205C-47CF-9BD4-7A0E15D6B665}"/>
    <dgm:cxn modelId="{70CACCF8-B7B0-4332-BC13-6DAB3310459C}" srcId="{9B41E37B-9371-4129-B9D5-654428AB4715}" destId="{08E7DFB5-0D35-43F4-8207-517611A22919}" srcOrd="4" destOrd="0" parTransId="{C031D7A8-8B09-4342-AC7E-D92299BB00C6}" sibTransId="{49F5EC12-90F3-4507-AAA7-11D4B72A5DC1}"/>
    <dgm:cxn modelId="{2FB0CDA8-E536-6C42-9C95-FACA856AB040}" type="presParOf" srcId="{C8F1E64F-EF75-B84A-B26E-CB6CFF8211D8}" destId="{3C0B2916-1BED-6742-9A93-AC87301F5278}" srcOrd="0" destOrd="0" presId="urn:microsoft.com/office/officeart/2005/8/layout/default"/>
    <dgm:cxn modelId="{62A72593-8B2D-E546-B86C-A6E436C9F6F4}" type="presParOf" srcId="{C8F1E64F-EF75-B84A-B26E-CB6CFF8211D8}" destId="{0E7C253D-A6D2-F048-9A18-BF77005ACD52}" srcOrd="1" destOrd="0" presId="urn:microsoft.com/office/officeart/2005/8/layout/default"/>
    <dgm:cxn modelId="{851895A6-BB9C-F546-99A8-53D653DB7BE4}" type="presParOf" srcId="{C8F1E64F-EF75-B84A-B26E-CB6CFF8211D8}" destId="{1368D7BE-67E6-0B4A-A600-E6EDF29887A2}" srcOrd="2" destOrd="0" presId="urn:microsoft.com/office/officeart/2005/8/layout/default"/>
    <dgm:cxn modelId="{C7D31F36-DB4B-214A-BFB8-952E9F1B6862}" type="presParOf" srcId="{C8F1E64F-EF75-B84A-B26E-CB6CFF8211D8}" destId="{D5777B7B-3BE7-FF48-9EE9-EF4842D36258}" srcOrd="3" destOrd="0" presId="urn:microsoft.com/office/officeart/2005/8/layout/default"/>
    <dgm:cxn modelId="{FA185F40-DF64-2F49-88BA-C97B80A3D1C4}" type="presParOf" srcId="{C8F1E64F-EF75-B84A-B26E-CB6CFF8211D8}" destId="{EEED0C8B-088B-CC47-9A73-313C73233A71}" srcOrd="4" destOrd="0" presId="urn:microsoft.com/office/officeart/2005/8/layout/default"/>
    <dgm:cxn modelId="{B414598C-AE00-4F45-BCED-7CB75EF9A49D}" type="presParOf" srcId="{C8F1E64F-EF75-B84A-B26E-CB6CFF8211D8}" destId="{CA74CB0D-CAFE-6849-8C98-5089080264D8}" srcOrd="5" destOrd="0" presId="urn:microsoft.com/office/officeart/2005/8/layout/default"/>
    <dgm:cxn modelId="{19006848-E895-4A44-8BCC-920355E6F6E8}" type="presParOf" srcId="{C8F1E64F-EF75-B84A-B26E-CB6CFF8211D8}" destId="{598F39CC-F709-ED42-9227-3D5AB44B496F}" srcOrd="6" destOrd="0" presId="urn:microsoft.com/office/officeart/2005/8/layout/default"/>
    <dgm:cxn modelId="{97B6B7DB-2936-9542-A947-7716E996C1DF}" type="presParOf" srcId="{C8F1E64F-EF75-B84A-B26E-CB6CFF8211D8}" destId="{C9FB4088-DA31-DE4E-9E58-6E8EF4F08528}" srcOrd="7" destOrd="0" presId="urn:microsoft.com/office/officeart/2005/8/layout/default"/>
    <dgm:cxn modelId="{52375782-CE50-1345-90B8-4E2D7BDF6303}" type="presParOf" srcId="{C8F1E64F-EF75-B84A-B26E-CB6CFF8211D8}" destId="{1DE2ECC6-C85B-3F4B-B759-7C9D6B70A93C}" srcOrd="8" destOrd="0" presId="urn:microsoft.com/office/officeart/2005/8/layout/default"/>
    <dgm:cxn modelId="{855F8971-38BF-0143-9343-A9E7E477AA47}" type="presParOf" srcId="{C8F1E64F-EF75-B84A-B26E-CB6CFF8211D8}" destId="{5D0E9189-B30E-324D-805F-9DD8EB208774}" srcOrd="9" destOrd="0" presId="urn:microsoft.com/office/officeart/2005/8/layout/default"/>
    <dgm:cxn modelId="{84764CC2-248D-6042-87F8-4DCB85BEC498}" type="presParOf" srcId="{C8F1E64F-EF75-B84A-B26E-CB6CFF8211D8}" destId="{EFBCA298-DE8A-D747-B0B1-4F2586AD772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B31087-11F6-48F8-B6EA-B8B592215F8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906C867-9F84-4ED9-946E-CB1F11163B66}">
      <dgm:prSet/>
      <dgm:spPr/>
      <dgm:t>
        <a:bodyPr/>
        <a:lstStyle/>
        <a:p>
          <a:r>
            <a:rPr lang="es-ES_tradnl" dirty="0"/>
            <a:t>Revise el estado de todos sus tramites en la plataforma</a:t>
          </a:r>
          <a:endParaRPr lang="en-US" dirty="0"/>
        </a:p>
      </dgm:t>
    </dgm:pt>
    <dgm:pt modelId="{07C824B7-1B04-4120-AA9A-ABB9AD813F51}" type="parTrans" cxnId="{F5F4E4EC-8F2C-462C-9818-4FD52CA8BC00}">
      <dgm:prSet/>
      <dgm:spPr/>
      <dgm:t>
        <a:bodyPr/>
        <a:lstStyle/>
        <a:p>
          <a:endParaRPr lang="en-US"/>
        </a:p>
      </dgm:t>
    </dgm:pt>
    <dgm:pt modelId="{78F07326-E3B9-4B46-8D24-1A4AD94E41FB}" type="sibTrans" cxnId="{F5F4E4EC-8F2C-462C-9818-4FD52CA8BC00}">
      <dgm:prSet/>
      <dgm:spPr/>
      <dgm:t>
        <a:bodyPr/>
        <a:lstStyle/>
        <a:p>
          <a:endParaRPr lang="en-US"/>
        </a:p>
      </dgm:t>
    </dgm:pt>
    <dgm:pt modelId="{A0FE497D-AB77-481A-8CAC-87BE70291938}">
      <dgm:prSet/>
      <dgm:spPr/>
      <dgm:t>
        <a:bodyPr/>
        <a:lstStyle/>
        <a:p>
          <a:r>
            <a:rPr lang="es-ES_tradnl" dirty="0"/>
            <a:t>Verifique sus direcciones de correo para recibir notificaciones</a:t>
          </a:r>
          <a:endParaRPr lang="en-US" dirty="0"/>
        </a:p>
      </dgm:t>
    </dgm:pt>
    <dgm:pt modelId="{2258C09A-9533-4B8E-BAB7-80985D17A4D4}" type="parTrans" cxnId="{E1C84F36-C4FD-4137-87B3-FF1074A1B619}">
      <dgm:prSet/>
      <dgm:spPr/>
      <dgm:t>
        <a:bodyPr/>
        <a:lstStyle/>
        <a:p>
          <a:endParaRPr lang="en-US"/>
        </a:p>
      </dgm:t>
    </dgm:pt>
    <dgm:pt modelId="{FAE10C5D-AB21-4ACD-95B5-120C0AC32C7F}" type="sibTrans" cxnId="{E1C84F36-C4FD-4137-87B3-FF1074A1B619}">
      <dgm:prSet/>
      <dgm:spPr/>
      <dgm:t>
        <a:bodyPr/>
        <a:lstStyle/>
        <a:p>
          <a:endParaRPr lang="en-US"/>
        </a:p>
      </dgm:t>
    </dgm:pt>
    <dgm:pt modelId="{6F789B98-60DF-4AF6-B72D-2FC8727FA675}">
      <dgm:prSet/>
      <dgm:spPr/>
      <dgm:t>
        <a:bodyPr/>
        <a:lstStyle/>
        <a:p>
          <a:r>
            <a:rPr lang="es-ES_tradnl" dirty="0"/>
            <a:t>Haga uso de la plataforma y empiece a conocer sus mejoras y beneficios</a:t>
          </a:r>
          <a:endParaRPr lang="en-US" dirty="0"/>
        </a:p>
      </dgm:t>
    </dgm:pt>
    <dgm:pt modelId="{1BC5C031-0282-4C15-AFD3-418FEB360DD1}" type="parTrans" cxnId="{8068E261-7C76-4F41-AB90-8150A9C3FA01}">
      <dgm:prSet/>
      <dgm:spPr/>
      <dgm:t>
        <a:bodyPr/>
        <a:lstStyle/>
        <a:p>
          <a:endParaRPr lang="en-US"/>
        </a:p>
      </dgm:t>
    </dgm:pt>
    <dgm:pt modelId="{77270EF8-1D47-45BB-8AF4-45EAF9A76648}" type="sibTrans" cxnId="{8068E261-7C76-4F41-AB90-8150A9C3FA01}">
      <dgm:prSet/>
      <dgm:spPr/>
      <dgm:t>
        <a:bodyPr/>
        <a:lstStyle/>
        <a:p>
          <a:endParaRPr lang="en-US"/>
        </a:p>
      </dgm:t>
    </dgm:pt>
    <dgm:pt modelId="{66FA827F-2D95-4033-8524-DB1A835F6597}">
      <dgm:prSet/>
      <dgm:spPr/>
      <dgm:t>
        <a:bodyPr/>
        <a:lstStyle/>
        <a:p>
          <a:r>
            <a:rPr lang="es-ES_tradnl" dirty="0"/>
            <a:t>Aproveche los videos de capacitación disponibles en </a:t>
          </a:r>
          <a:r>
            <a:rPr lang="es-ES_tradnl" dirty="0">
              <a:solidFill>
                <a:srgbClr val="00B0F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https://v2.registrelo.go.cr/ayuda/registrelo</a:t>
          </a:r>
          <a:endParaRPr lang="en-US" dirty="0">
            <a:solidFill>
              <a:srgbClr val="00B0F0"/>
            </a:solidFill>
          </a:endParaRPr>
        </a:p>
      </dgm:t>
    </dgm:pt>
    <dgm:pt modelId="{6701D2B0-2ED4-4769-93FC-8C845D02F228}" type="parTrans" cxnId="{A91FE007-26D0-44A3-B8B4-B12819193C7F}">
      <dgm:prSet/>
      <dgm:spPr/>
      <dgm:t>
        <a:bodyPr/>
        <a:lstStyle/>
        <a:p>
          <a:endParaRPr lang="en-US"/>
        </a:p>
      </dgm:t>
    </dgm:pt>
    <dgm:pt modelId="{7DD05294-5F4C-4177-AC49-1F407B02BED0}" type="sibTrans" cxnId="{A91FE007-26D0-44A3-B8B4-B12819193C7F}">
      <dgm:prSet/>
      <dgm:spPr/>
      <dgm:t>
        <a:bodyPr/>
        <a:lstStyle/>
        <a:p>
          <a:endParaRPr lang="en-US"/>
        </a:p>
      </dgm:t>
    </dgm:pt>
    <dgm:pt modelId="{537B0782-90DF-41A2-9055-F9D3B221D27C}">
      <dgm:prSet/>
      <dgm:spPr/>
      <dgm:t>
        <a:bodyPr/>
        <a:lstStyle/>
        <a:p>
          <a:r>
            <a:rPr lang="es-ES_tradnl" dirty="0"/>
            <a:t>En caso de tener algún inconveniente o para cualquier consulta puede realizarla llamando al número telefónico 1311 (la llamada aplica cargos adicionales) o al correo electrónico </a:t>
          </a:r>
          <a:r>
            <a:rPr lang="es-ES_tradnl" dirty="0">
              <a:solidFill>
                <a:srgbClr val="00B0F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registrelo@racsa.go.cr</a:t>
          </a:r>
          <a:endParaRPr lang="en-US" dirty="0">
            <a:solidFill>
              <a:srgbClr val="00B0F0"/>
            </a:solidFill>
          </a:endParaRPr>
        </a:p>
      </dgm:t>
    </dgm:pt>
    <dgm:pt modelId="{9F4D7AC7-284A-4EEC-8637-7BBBE0DCD8F4}" type="parTrans" cxnId="{631B0ECD-C127-4867-A99E-6D04ABDDE166}">
      <dgm:prSet/>
      <dgm:spPr/>
      <dgm:t>
        <a:bodyPr/>
        <a:lstStyle/>
        <a:p>
          <a:endParaRPr lang="en-US"/>
        </a:p>
      </dgm:t>
    </dgm:pt>
    <dgm:pt modelId="{94C6910E-DF5F-44B2-9BFE-A8094B0B3773}" type="sibTrans" cxnId="{631B0ECD-C127-4867-A99E-6D04ABDDE166}">
      <dgm:prSet/>
      <dgm:spPr/>
      <dgm:t>
        <a:bodyPr/>
        <a:lstStyle/>
        <a:p>
          <a:endParaRPr lang="en-US"/>
        </a:p>
      </dgm:t>
    </dgm:pt>
    <dgm:pt modelId="{807E178E-7ED2-46C6-A9BC-CFA049F0F8E2}">
      <dgm:prSet/>
      <dgm:spPr/>
      <dgm:t>
        <a:bodyPr/>
        <a:lstStyle/>
        <a:p>
          <a:r>
            <a:rPr lang="es-ES_tradnl" dirty="0"/>
            <a:t>Se realizaran sesiones de demostración y atención de consultas en coordinación con las diferentes cámaras.</a:t>
          </a:r>
          <a:endParaRPr lang="en-US" dirty="0"/>
        </a:p>
      </dgm:t>
    </dgm:pt>
    <dgm:pt modelId="{7D605DAB-C8F6-4339-82A2-DEEFC641D346}" type="parTrans" cxnId="{6C8B2809-22D6-4337-B610-6382442A6F6B}">
      <dgm:prSet/>
      <dgm:spPr/>
      <dgm:t>
        <a:bodyPr/>
        <a:lstStyle/>
        <a:p>
          <a:endParaRPr lang="en-US"/>
        </a:p>
      </dgm:t>
    </dgm:pt>
    <dgm:pt modelId="{35EE57EA-BC04-4DB5-B26E-5B60CB059D8B}" type="sibTrans" cxnId="{6C8B2809-22D6-4337-B610-6382442A6F6B}">
      <dgm:prSet/>
      <dgm:spPr/>
      <dgm:t>
        <a:bodyPr/>
        <a:lstStyle/>
        <a:p>
          <a:endParaRPr lang="en-US"/>
        </a:p>
      </dgm:t>
    </dgm:pt>
    <dgm:pt modelId="{1DEC3497-DF2E-B64C-9EFE-5607D578FA79}" type="pres">
      <dgm:prSet presAssocID="{2EB31087-11F6-48F8-B6EA-B8B592215F8F}" presName="linear" presStyleCnt="0">
        <dgm:presLayoutVars>
          <dgm:animLvl val="lvl"/>
          <dgm:resizeHandles val="exact"/>
        </dgm:presLayoutVars>
      </dgm:prSet>
      <dgm:spPr/>
    </dgm:pt>
    <dgm:pt modelId="{1FB30366-ED6D-6246-B2E8-68675666703E}" type="pres">
      <dgm:prSet presAssocID="{B906C867-9F84-4ED9-946E-CB1F11163B6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3169E28A-4D83-2A4B-B2ED-6B3B7F99E515}" type="pres">
      <dgm:prSet presAssocID="{78F07326-E3B9-4B46-8D24-1A4AD94E41FB}" presName="spacer" presStyleCnt="0"/>
      <dgm:spPr/>
    </dgm:pt>
    <dgm:pt modelId="{B25DA3A9-54F8-F54A-95A6-F2E14D53D69B}" type="pres">
      <dgm:prSet presAssocID="{A0FE497D-AB77-481A-8CAC-87BE7029193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2F0F4E16-4355-784D-8778-23887E5ECC73}" type="pres">
      <dgm:prSet presAssocID="{FAE10C5D-AB21-4ACD-95B5-120C0AC32C7F}" presName="spacer" presStyleCnt="0"/>
      <dgm:spPr/>
    </dgm:pt>
    <dgm:pt modelId="{8610D234-DA9D-764E-B247-BEE80F2A0807}" type="pres">
      <dgm:prSet presAssocID="{6F789B98-60DF-4AF6-B72D-2FC8727FA675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92EE92F-0D69-584D-AA1F-7A297A14F778}" type="pres">
      <dgm:prSet presAssocID="{77270EF8-1D47-45BB-8AF4-45EAF9A76648}" presName="spacer" presStyleCnt="0"/>
      <dgm:spPr/>
    </dgm:pt>
    <dgm:pt modelId="{69E81944-CB2C-FF48-A75B-C786D432B7C0}" type="pres">
      <dgm:prSet presAssocID="{66FA827F-2D95-4033-8524-DB1A835F659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24F5816-0D9C-7949-AB04-38626189A579}" type="pres">
      <dgm:prSet presAssocID="{7DD05294-5F4C-4177-AC49-1F407B02BED0}" presName="spacer" presStyleCnt="0"/>
      <dgm:spPr/>
    </dgm:pt>
    <dgm:pt modelId="{D957F23F-7B31-D341-BF2E-10135C0C2FE8}" type="pres">
      <dgm:prSet presAssocID="{537B0782-90DF-41A2-9055-F9D3B221D27C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C46D9876-16FC-234F-ABE3-E19AA9CAE6D2}" type="pres">
      <dgm:prSet presAssocID="{94C6910E-DF5F-44B2-9BFE-A8094B0B3773}" presName="spacer" presStyleCnt="0"/>
      <dgm:spPr/>
    </dgm:pt>
    <dgm:pt modelId="{A9AFDEA1-2216-C347-882F-54E69ED74BA9}" type="pres">
      <dgm:prSet presAssocID="{807E178E-7ED2-46C6-A9BC-CFA049F0F8E2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A91FE007-26D0-44A3-B8B4-B12819193C7F}" srcId="{2EB31087-11F6-48F8-B6EA-B8B592215F8F}" destId="{66FA827F-2D95-4033-8524-DB1A835F6597}" srcOrd="3" destOrd="0" parTransId="{6701D2B0-2ED4-4769-93FC-8C845D02F228}" sibTransId="{7DD05294-5F4C-4177-AC49-1F407B02BED0}"/>
    <dgm:cxn modelId="{6C8B2809-22D6-4337-B610-6382442A6F6B}" srcId="{2EB31087-11F6-48F8-B6EA-B8B592215F8F}" destId="{807E178E-7ED2-46C6-A9BC-CFA049F0F8E2}" srcOrd="5" destOrd="0" parTransId="{7D605DAB-C8F6-4339-82A2-DEEFC641D346}" sibTransId="{35EE57EA-BC04-4DB5-B26E-5B60CB059D8B}"/>
    <dgm:cxn modelId="{8918AB0C-E0AC-D941-9FF2-23F395206EA5}" type="presOf" srcId="{66FA827F-2D95-4033-8524-DB1A835F6597}" destId="{69E81944-CB2C-FF48-A75B-C786D432B7C0}" srcOrd="0" destOrd="0" presId="urn:microsoft.com/office/officeart/2005/8/layout/vList2"/>
    <dgm:cxn modelId="{E1C84F36-C4FD-4137-87B3-FF1074A1B619}" srcId="{2EB31087-11F6-48F8-B6EA-B8B592215F8F}" destId="{A0FE497D-AB77-481A-8CAC-87BE70291938}" srcOrd="1" destOrd="0" parTransId="{2258C09A-9533-4B8E-BAB7-80985D17A4D4}" sibTransId="{FAE10C5D-AB21-4ACD-95B5-120C0AC32C7F}"/>
    <dgm:cxn modelId="{C0869B40-5DA9-5F41-B3CD-A574778253DA}" type="presOf" srcId="{A0FE497D-AB77-481A-8CAC-87BE70291938}" destId="{B25DA3A9-54F8-F54A-95A6-F2E14D53D69B}" srcOrd="0" destOrd="0" presId="urn:microsoft.com/office/officeart/2005/8/layout/vList2"/>
    <dgm:cxn modelId="{2B370455-9B50-8044-826E-3DF537E1AE41}" type="presOf" srcId="{6F789B98-60DF-4AF6-B72D-2FC8727FA675}" destId="{8610D234-DA9D-764E-B247-BEE80F2A0807}" srcOrd="0" destOrd="0" presId="urn:microsoft.com/office/officeart/2005/8/layout/vList2"/>
    <dgm:cxn modelId="{8068E261-7C76-4F41-AB90-8150A9C3FA01}" srcId="{2EB31087-11F6-48F8-B6EA-B8B592215F8F}" destId="{6F789B98-60DF-4AF6-B72D-2FC8727FA675}" srcOrd="2" destOrd="0" parTransId="{1BC5C031-0282-4C15-AFD3-418FEB360DD1}" sibTransId="{77270EF8-1D47-45BB-8AF4-45EAF9A76648}"/>
    <dgm:cxn modelId="{C0850D79-42F9-1040-8CA4-4341939B6AC1}" type="presOf" srcId="{807E178E-7ED2-46C6-A9BC-CFA049F0F8E2}" destId="{A9AFDEA1-2216-C347-882F-54E69ED74BA9}" srcOrd="0" destOrd="0" presId="urn:microsoft.com/office/officeart/2005/8/layout/vList2"/>
    <dgm:cxn modelId="{010A698A-F8D7-9A42-9DAE-200368B24DAC}" type="presOf" srcId="{537B0782-90DF-41A2-9055-F9D3B221D27C}" destId="{D957F23F-7B31-D341-BF2E-10135C0C2FE8}" srcOrd="0" destOrd="0" presId="urn:microsoft.com/office/officeart/2005/8/layout/vList2"/>
    <dgm:cxn modelId="{041CE88C-898C-8B47-9E90-9306B602000C}" type="presOf" srcId="{2EB31087-11F6-48F8-B6EA-B8B592215F8F}" destId="{1DEC3497-DF2E-B64C-9EFE-5607D578FA79}" srcOrd="0" destOrd="0" presId="urn:microsoft.com/office/officeart/2005/8/layout/vList2"/>
    <dgm:cxn modelId="{631B0ECD-C127-4867-A99E-6D04ABDDE166}" srcId="{2EB31087-11F6-48F8-B6EA-B8B592215F8F}" destId="{537B0782-90DF-41A2-9055-F9D3B221D27C}" srcOrd="4" destOrd="0" parTransId="{9F4D7AC7-284A-4EEC-8637-7BBBE0DCD8F4}" sibTransId="{94C6910E-DF5F-44B2-9BFE-A8094B0B3773}"/>
    <dgm:cxn modelId="{0732F5CF-A08A-D247-AE42-1DA0B982D80F}" type="presOf" srcId="{B906C867-9F84-4ED9-946E-CB1F11163B66}" destId="{1FB30366-ED6D-6246-B2E8-68675666703E}" srcOrd="0" destOrd="0" presId="urn:microsoft.com/office/officeart/2005/8/layout/vList2"/>
    <dgm:cxn modelId="{F5F4E4EC-8F2C-462C-9818-4FD52CA8BC00}" srcId="{2EB31087-11F6-48F8-B6EA-B8B592215F8F}" destId="{B906C867-9F84-4ED9-946E-CB1F11163B66}" srcOrd="0" destOrd="0" parTransId="{07C824B7-1B04-4120-AA9A-ABB9AD813F51}" sibTransId="{78F07326-E3B9-4B46-8D24-1A4AD94E41FB}"/>
    <dgm:cxn modelId="{A18AE584-7023-DF4E-BF62-4DE4DCCBB76D}" type="presParOf" srcId="{1DEC3497-DF2E-B64C-9EFE-5607D578FA79}" destId="{1FB30366-ED6D-6246-B2E8-68675666703E}" srcOrd="0" destOrd="0" presId="urn:microsoft.com/office/officeart/2005/8/layout/vList2"/>
    <dgm:cxn modelId="{4999D747-6F23-DD4A-AC7D-E3F16BE7A7EC}" type="presParOf" srcId="{1DEC3497-DF2E-B64C-9EFE-5607D578FA79}" destId="{3169E28A-4D83-2A4B-B2ED-6B3B7F99E515}" srcOrd="1" destOrd="0" presId="urn:microsoft.com/office/officeart/2005/8/layout/vList2"/>
    <dgm:cxn modelId="{1A0B097B-0A14-4449-BCA1-F08D6A3A62C3}" type="presParOf" srcId="{1DEC3497-DF2E-B64C-9EFE-5607D578FA79}" destId="{B25DA3A9-54F8-F54A-95A6-F2E14D53D69B}" srcOrd="2" destOrd="0" presId="urn:microsoft.com/office/officeart/2005/8/layout/vList2"/>
    <dgm:cxn modelId="{0BB5D7AC-3465-C34D-885A-ACC760F19FF4}" type="presParOf" srcId="{1DEC3497-DF2E-B64C-9EFE-5607D578FA79}" destId="{2F0F4E16-4355-784D-8778-23887E5ECC73}" srcOrd="3" destOrd="0" presId="urn:microsoft.com/office/officeart/2005/8/layout/vList2"/>
    <dgm:cxn modelId="{C383CD2A-922D-FB43-9A27-76C91BA8F9C1}" type="presParOf" srcId="{1DEC3497-DF2E-B64C-9EFE-5607D578FA79}" destId="{8610D234-DA9D-764E-B247-BEE80F2A0807}" srcOrd="4" destOrd="0" presId="urn:microsoft.com/office/officeart/2005/8/layout/vList2"/>
    <dgm:cxn modelId="{D42FB9EB-38ED-8D43-9644-A9BB279344BC}" type="presParOf" srcId="{1DEC3497-DF2E-B64C-9EFE-5607D578FA79}" destId="{D92EE92F-0D69-584D-AA1F-7A297A14F778}" srcOrd="5" destOrd="0" presId="urn:microsoft.com/office/officeart/2005/8/layout/vList2"/>
    <dgm:cxn modelId="{A0665E06-CE61-4A4E-B4A7-1727DC773B69}" type="presParOf" srcId="{1DEC3497-DF2E-B64C-9EFE-5607D578FA79}" destId="{69E81944-CB2C-FF48-A75B-C786D432B7C0}" srcOrd="6" destOrd="0" presId="urn:microsoft.com/office/officeart/2005/8/layout/vList2"/>
    <dgm:cxn modelId="{287CC252-0EA9-9944-AA77-2E7BE384FF2C}" type="presParOf" srcId="{1DEC3497-DF2E-B64C-9EFE-5607D578FA79}" destId="{124F5816-0D9C-7949-AB04-38626189A579}" srcOrd="7" destOrd="0" presId="urn:microsoft.com/office/officeart/2005/8/layout/vList2"/>
    <dgm:cxn modelId="{3B042B9D-833D-4545-A517-49A77459C61A}" type="presParOf" srcId="{1DEC3497-DF2E-B64C-9EFE-5607D578FA79}" destId="{D957F23F-7B31-D341-BF2E-10135C0C2FE8}" srcOrd="8" destOrd="0" presId="urn:microsoft.com/office/officeart/2005/8/layout/vList2"/>
    <dgm:cxn modelId="{7B2F5158-87E3-4143-814B-4FAD3A8EBB27}" type="presParOf" srcId="{1DEC3497-DF2E-B64C-9EFE-5607D578FA79}" destId="{C46D9876-16FC-234F-ABE3-E19AA9CAE6D2}" srcOrd="9" destOrd="0" presId="urn:microsoft.com/office/officeart/2005/8/layout/vList2"/>
    <dgm:cxn modelId="{1464F3E9-1D82-2446-B3FE-373B56F27B3F}" type="presParOf" srcId="{1DEC3497-DF2E-B64C-9EFE-5607D578FA79}" destId="{A9AFDEA1-2216-C347-882F-54E69ED74BA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9B49A-82BB-6647-B564-F66F86C109D5}">
      <dsp:nvSpPr>
        <dsp:cNvPr id="0" name=""/>
        <dsp:cNvSpPr/>
      </dsp:nvSpPr>
      <dsp:spPr>
        <a:xfrm>
          <a:off x="3016" y="429413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Solución innovadora con ideas disruptivas para la época</a:t>
          </a:r>
          <a:endParaRPr lang="en-US" sz="2100" kern="1200" dirty="0"/>
        </a:p>
      </dsp:txBody>
      <dsp:txXfrm>
        <a:off x="3016" y="429413"/>
        <a:ext cx="2393453" cy="1436072"/>
      </dsp:txXfrm>
    </dsp:sp>
    <dsp:sp modelId="{5985136B-04CC-7448-B966-93A50ADCEC53}">
      <dsp:nvSpPr>
        <dsp:cNvPr id="0" name=""/>
        <dsp:cNvSpPr/>
      </dsp:nvSpPr>
      <dsp:spPr>
        <a:xfrm>
          <a:off x="2635816" y="429413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Mas de diez años de funcionamiento continuo</a:t>
          </a:r>
          <a:endParaRPr lang="en-US" sz="2100" kern="1200" dirty="0"/>
        </a:p>
      </dsp:txBody>
      <dsp:txXfrm>
        <a:off x="2635816" y="429413"/>
        <a:ext cx="2393453" cy="1436072"/>
      </dsp:txXfrm>
    </dsp:sp>
    <dsp:sp modelId="{7399F082-E178-B241-A40A-49C526DF67F9}">
      <dsp:nvSpPr>
        <dsp:cNvPr id="0" name=""/>
        <dsp:cNvSpPr/>
      </dsp:nvSpPr>
      <dsp:spPr>
        <a:xfrm>
          <a:off x="5268615" y="429413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Gestión documental y de procesos de negocios en sus fases tempranas</a:t>
          </a:r>
          <a:endParaRPr lang="en-US" sz="2100" kern="1200" dirty="0"/>
        </a:p>
      </dsp:txBody>
      <dsp:txXfrm>
        <a:off x="5268615" y="429413"/>
        <a:ext cx="2393453" cy="1436072"/>
      </dsp:txXfrm>
    </dsp:sp>
    <dsp:sp modelId="{3857F421-C540-E24F-BAD7-1DAF0E6882C2}">
      <dsp:nvSpPr>
        <dsp:cNvPr id="0" name=""/>
        <dsp:cNvSpPr/>
      </dsp:nvSpPr>
      <dsp:spPr>
        <a:xfrm>
          <a:off x="7901415" y="429413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Al limite de sus capacidades tecnológicas</a:t>
          </a:r>
          <a:endParaRPr lang="en-US" sz="2100" kern="1200" dirty="0"/>
        </a:p>
      </dsp:txBody>
      <dsp:txXfrm>
        <a:off x="7901415" y="429413"/>
        <a:ext cx="2393453" cy="1436072"/>
      </dsp:txXfrm>
    </dsp:sp>
    <dsp:sp modelId="{67D0E5A5-6C41-9C43-ACA8-0331FF10BDD2}">
      <dsp:nvSpPr>
        <dsp:cNvPr id="0" name=""/>
        <dsp:cNvSpPr/>
      </dsp:nvSpPr>
      <dsp:spPr>
        <a:xfrm>
          <a:off x="3016" y="2104831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Limitada en crecimiento y evolución por el software</a:t>
          </a:r>
          <a:endParaRPr lang="en-US" sz="2100" kern="1200" dirty="0"/>
        </a:p>
      </dsp:txBody>
      <dsp:txXfrm>
        <a:off x="3016" y="2104831"/>
        <a:ext cx="2393453" cy="1436072"/>
      </dsp:txXfrm>
    </dsp:sp>
    <dsp:sp modelId="{ADAF5496-751B-794B-BE49-F8AEED97089A}">
      <dsp:nvSpPr>
        <dsp:cNvPr id="0" name=""/>
        <dsp:cNvSpPr/>
      </dsp:nvSpPr>
      <dsp:spPr>
        <a:xfrm>
          <a:off x="2635816" y="2104831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Difícil de incluir nuevas funcionalidades</a:t>
          </a:r>
          <a:endParaRPr lang="en-US" sz="2100" kern="1200" dirty="0"/>
        </a:p>
      </dsp:txBody>
      <dsp:txXfrm>
        <a:off x="2635816" y="2104831"/>
        <a:ext cx="2393453" cy="1436072"/>
      </dsp:txXfrm>
    </dsp:sp>
    <dsp:sp modelId="{B8D4F9BE-C249-6840-A244-A564F60109C6}">
      <dsp:nvSpPr>
        <dsp:cNvPr id="0" name=""/>
        <dsp:cNvSpPr/>
      </dsp:nvSpPr>
      <dsp:spPr>
        <a:xfrm>
          <a:off x="5268615" y="2104831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Infraestructura al limite de su capacidad operativa</a:t>
          </a:r>
          <a:endParaRPr lang="en-US" sz="2100" kern="1200" dirty="0"/>
        </a:p>
      </dsp:txBody>
      <dsp:txXfrm>
        <a:off x="5268615" y="2104831"/>
        <a:ext cx="2393453" cy="1436072"/>
      </dsp:txXfrm>
    </dsp:sp>
    <dsp:sp modelId="{290C962A-A27B-484E-B720-7A3C6E9AD684}">
      <dsp:nvSpPr>
        <dsp:cNvPr id="0" name=""/>
        <dsp:cNvSpPr/>
      </dsp:nvSpPr>
      <dsp:spPr>
        <a:xfrm>
          <a:off x="7901415" y="2104831"/>
          <a:ext cx="2393453" cy="14360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100" kern="1200" dirty="0"/>
            <a:t>Pocas opciones de autoescalabilidad para picos de demanda</a:t>
          </a:r>
          <a:endParaRPr lang="en-US" sz="2100" kern="1200" dirty="0"/>
        </a:p>
      </dsp:txBody>
      <dsp:txXfrm>
        <a:off x="7901415" y="2104831"/>
        <a:ext cx="2393453" cy="14360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FBBA4-628F-46BD-9A10-13C659CC24F7}">
      <dsp:nvSpPr>
        <dsp:cNvPr id="0" name=""/>
        <dsp:cNvSpPr/>
      </dsp:nvSpPr>
      <dsp:spPr>
        <a:xfrm>
          <a:off x="513943" y="1295961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154315-B3EE-4FED-9FEB-FF3E3B268658}">
      <dsp:nvSpPr>
        <dsp:cNvPr id="0" name=""/>
        <dsp:cNvSpPr/>
      </dsp:nvSpPr>
      <dsp:spPr>
        <a:xfrm>
          <a:off x="18943" y="23761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Atención de peticiones de usuario</a:t>
          </a:r>
          <a:endParaRPr lang="en-US" sz="1600" kern="1200" dirty="0"/>
        </a:p>
      </dsp:txBody>
      <dsp:txXfrm>
        <a:off x="18943" y="2376181"/>
        <a:ext cx="1800000" cy="720000"/>
      </dsp:txXfrm>
    </dsp:sp>
    <dsp:sp modelId="{D0240A64-7FDC-401F-96B1-6B41513C047D}">
      <dsp:nvSpPr>
        <dsp:cNvPr id="0" name=""/>
        <dsp:cNvSpPr/>
      </dsp:nvSpPr>
      <dsp:spPr>
        <a:xfrm>
          <a:off x="2628943" y="1295961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F30B7C-A9B8-4B46-815B-0CEEA20F9ACC}">
      <dsp:nvSpPr>
        <dsp:cNvPr id="0" name=""/>
        <dsp:cNvSpPr/>
      </dsp:nvSpPr>
      <dsp:spPr>
        <a:xfrm>
          <a:off x="2133943" y="23761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Inclusión de nuevas funcionalidades</a:t>
          </a:r>
          <a:endParaRPr lang="en-US" sz="1600" kern="1200" dirty="0"/>
        </a:p>
      </dsp:txBody>
      <dsp:txXfrm>
        <a:off x="2133943" y="2376181"/>
        <a:ext cx="1800000" cy="720000"/>
      </dsp:txXfrm>
    </dsp:sp>
    <dsp:sp modelId="{922671B4-300E-4C68-A430-E190EE7C0196}">
      <dsp:nvSpPr>
        <dsp:cNvPr id="0" name=""/>
        <dsp:cNvSpPr/>
      </dsp:nvSpPr>
      <dsp:spPr>
        <a:xfrm>
          <a:off x="4743943" y="1295961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E14C94-B697-46F1-9DCC-BBAF74AD2B06}">
      <dsp:nvSpPr>
        <dsp:cNvPr id="0" name=""/>
        <dsp:cNvSpPr/>
      </dsp:nvSpPr>
      <dsp:spPr>
        <a:xfrm>
          <a:off x="4248943" y="23761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Flujos mas eficientes</a:t>
          </a:r>
          <a:endParaRPr lang="en-US" sz="1600" kern="1200" dirty="0"/>
        </a:p>
      </dsp:txBody>
      <dsp:txXfrm>
        <a:off x="4248943" y="2376181"/>
        <a:ext cx="1800000" cy="720000"/>
      </dsp:txXfrm>
    </dsp:sp>
    <dsp:sp modelId="{0379FFFE-DCED-4A4B-94CC-93190191F12E}">
      <dsp:nvSpPr>
        <dsp:cNvPr id="0" name=""/>
        <dsp:cNvSpPr/>
      </dsp:nvSpPr>
      <dsp:spPr>
        <a:xfrm>
          <a:off x="6858943" y="1295961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3532A-A85F-4E36-A5E5-2BA6A0BDA940}">
      <dsp:nvSpPr>
        <dsp:cNvPr id="0" name=""/>
        <dsp:cNvSpPr/>
      </dsp:nvSpPr>
      <dsp:spPr>
        <a:xfrm>
          <a:off x="6363943" y="23761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Inteligencia de negocios</a:t>
          </a:r>
          <a:endParaRPr lang="en-US" sz="1600" kern="1200" dirty="0"/>
        </a:p>
      </dsp:txBody>
      <dsp:txXfrm>
        <a:off x="6363943" y="2376181"/>
        <a:ext cx="1800000" cy="720000"/>
      </dsp:txXfrm>
    </dsp:sp>
    <dsp:sp modelId="{584C36EE-A0F1-45E5-8ECE-065BB71F8F28}">
      <dsp:nvSpPr>
        <dsp:cNvPr id="0" name=""/>
        <dsp:cNvSpPr/>
      </dsp:nvSpPr>
      <dsp:spPr>
        <a:xfrm>
          <a:off x="8973943" y="1295961"/>
          <a:ext cx="810000" cy="81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3314B4-586D-415F-81BA-D8A4D2C9D943}">
      <dsp:nvSpPr>
        <dsp:cNvPr id="0" name=""/>
        <dsp:cNvSpPr/>
      </dsp:nvSpPr>
      <dsp:spPr>
        <a:xfrm>
          <a:off x="8478943" y="237618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Aplicaciones móviles</a:t>
          </a:r>
          <a:endParaRPr lang="en-US" sz="1600" kern="1200" dirty="0"/>
        </a:p>
      </dsp:txBody>
      <dsp:txXfrm>
        <a:off x="8478943" y="2376181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C5191-E18C-FB44-BA2B-6DE983CDD4F3}">
      <dsp:nvSpPr>
        <dsp:cNvPr id="0" name=""/>
        <dsp:cNvSpPr/>
      </dsp:nvSpPr>
      <dsp:spPr>
        <a:xfrm rot="5400000">
          <a:off x="137024" y="1196022"/>
          <a:ext cx="1869302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DD866-C470-C249-876A-E9A704849EFB}">
      <dsp:nvSpPr>
        <dsp:cNvPr id="0" name=""/>
        <dsp:cNvSpPr/>
      </dsp:nvSpPr>
      <dsp:spPr>
        <a:xfrm>
          <a:off x="566484" y="2209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Solución evolucionada con las últimas tecnologías disponibles</a:t>
          </a:r>
          <a:endParaRPr lang="en-US" sz="1700" kern="1200" dirty="0"/>
        </a:p>
      </dsp:txBody>
      <dsp:txXfrm>
        <a:off x="610489" y="46214"/>
        <a:ext cx="2416065" cy="1414435"/>
      </dsp:txXfrm>
    </dsp:sp>
    <dsp:sp modelId="{23610349-0460-F34F-9F27-C76380C02CF5}">
      <dsp:nvSpPr>
        <dsp:cNvPr id="0" name=""/>
        <dsp:cNvSpPr/>
      </dsp:nvSpPr>
      <dsp:spPr>
        <a:xfrm rot="5400000">
          <a:off x="137024" y="3074079"/>
          <a:ext cx="1869302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95B8F9-4E56-834A-80E5-75509A599C8A}">
      <dsp:nvSpPr>
        <dsp:cNvPr id="0" name=""/>
        <dsp:cNvSpPr/>
      </dsp:nvSpPr>
      <dsp:spPr>
        <a:xfrm>
          <a:off x="566484" y="1880266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Basada en microservicios y optimizada para tecnologías de nube</a:t>
          </a:r>
          <a:endParaRPr lang="en-US" sz="1700" kern="1200" dirty="0"/>
        </a:p>
      </dsp:txBody>
      <dsp:txXfrm>
        <a:off x="610489" y="1924271"/>
        <a:ext cx="2416065" cy="1414435"/>
      </dsp:txXfrm>
    </dsp:sp>
    <dsp:sp modelId="{DF0D92A9-1CD8-EB4F-A1E6-92A3FB49FAB7}">
      <dsp:nvSpPr>
        <dsp:cNvPr id="0" name=""/>
        <dsp:cNvSpPr/>
      </dsp:nvSpPr>
      <dsp:spPr>
        <a:xfrm>
          <a:off x="1076053" y="4013108"/>
          <a:ext cx="3321666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5EB54-A5EB-544C-8D2B-37B055EB4B23}">
      <dsp:nvSpPr>
        <dsp:cNvPr id="0" name=""/>
        <dsp:cNvSpPr/>
      </dsp:nvSpPr>
      <dsp:spPr>
        <a:xfrm>
          <a:off x="566484" y="3758323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Considera solicitudes recibidas de usuarios y funcionarios</a:t>
          </a:r>
          <a:endParaRPr lang="en-US" sz="1700" kern="1200" dirty="0"/>
        </a:p>
      </dsp:txBody>
      <dsp:txXfrm>
        <a:off x="610489" y="3802328"/>
        <a:ext cx="2416065" cy="1414435"/>
      </dsp:txXfrm>
    </dsp:sp>
    <dsp:sp modelId="{5924113C-6E8D-8C4D-84EA-ABE369D2377A}">
      <dsp:nvSpPr>
        <dsp:cNvPr id="0" name=""/>
        <dsp:cNvSpPr/>
      </dsp:nvSpPr>
      <dsp:spPr>
        <a:xfrm rot="16200000">
          <a:off x="3467445" y="3074079"/>
          <a:ext cx="1869302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4EADD-DB0D-0547-94A9-7987F5D56659}">
      <dsp:nvSpPr>
        <dsp:cNvPr id="0" name=""/>
        <dsp:cNvSpPr/>
      </dsp:nvSpPr>
      <dsp:spPr>
        <a:xfrm>
          <a:off x="3896905" y="3758323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Amplia capacidad para incorporar nuevas funcionalidades e incorporar nuevos requerimientos</a:t>
          </a:r>
          <a:endParaRPr lang="en-US" sz="1700" kern="1200" dirty="0"/>
        </a:p>
      </dsp:txBody>
      <dsp:txXfrm>
        <a:off x="3940910" y="3802328"/>
        <a:ext cx="2416065" cy="1414435"/>
      </dsp:txXfrm>
    </dsp:sp>
    <dsp:sp modelId="{0208EBC0-4E1C-324F-B1D3-263C00352F2E}">
      <dsp:nvSpPr>
        <dsp:cNvPr id="0" name=""/>
        <dsp:cNvSpPr/>
      </dsp:nvSpPr>
      <dsp:spPr>
        <a:xfrm rot="16200000">
          <a:off x="3467445" y="1196022"/>
          <a:ext cx="1869302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03A144-8771-8A40-B573-BB795EF580EC}">
      <dsp:nvSpPr>
        <dsp:cNvPr id="0" name=""/>
        <dsp:cNvSpPr/>
      </dsp:nvSpPr>
      <dsp:spPr>
        <a:xfrm>
          <a:off x="3896905" y="1880266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Plataforma de inteligencia de negocios incorporada para optimizar funcionamiento y atención</a:t>
          </a:r>
          <a:endParaRPr lang="en-US" sz="1700" kern="1200" dirty="0"/>
        </a:p>
      </dsp:txBody>
      <dsp:txXfrm>
        <a:off x="3940910" y="1924271"/>
        <a:ext cx="2416065" cy="1414435"/>
      </dsp:txXfrm>
    </dsp:sp>
    <dsp:sp modelId="{0E2CFBEA-5A9E-4F41-9FEE-810B439B8201}">
      <dsp:nvSpPr>
        <dsp:cNvPr id="0" name=""/>
        <dsp:cNvSpPr/>
      </dsp:nvSpPr>
      <dsp:spPr>
        <a:xfrm>
          <a:off x="4406474" y="256994"/>
          <a:ext cx="3321666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EFFFAB-C7C6-E043-BD12-E907C5282D13}">
      <dsp:nvSpPr>
        <dsp:cNvPr id="0" name=""/>
        <dsp:cNvSpPr/>
      </dsp:nvSpPr>
      <dsp:spPr>
        <a:xfrm>
          <a:off x="3896905" y="2209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Sin limitaciones de crecimiento y evolución a futuro</a:t>
          </a:r>
          <a:endParaRPr lang="en-US" sz="1700" kern="1200" dirty="0"/>
        </a:p>
      </dsp:txBody>
      <dsp:txXfrm>
        <a:off x="3940910" y="46214"/>
        <a:ext cx="2416065" cy="1414435"/>
      </dsp:txXfrm>
    </dsp:sp>
    <dsp:sp modelId="{356AE3BB-316F-5443-9508-83B9467A267F}">
      <dsp:nvSpPr>
        <dsp:cNvPr id="0" name=""/>
        <dsp:cNvSpPr/>
      </dsp:nvSpPr>
      <dsp:spPr>
        <a:xfrm rot="5400000">
          <a:off x="6797866" y="1196022"/>
          <a:ext cx="1869302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68AD49-FB12-8548-AE8C-4D8E16C9B44A}">
      <dsp:nvSpPr>
        <dsp:cNvPr id="0" name=""/>
        <dsp:cNvSpPr/>
      </dsp:nvSpPr>
      <dsp:spPr>
        <a:xfrm>
          <a:off x="7227325" y="2209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Infraestructura actualizada sin problemas de envejecimiento</a:t>
          </a:r>
          <a:endParaRPr lang="en-US" sz="1700" kern="1200" dirty="0"/>
        </a:p>
      </dsp:txBody>
      <dsp:txXfrm>
        <a:off x="7271330" y="46214"/>
        <a:ext cx="2416065" cy="1414435"/>
      </dsp:txXfrm>
    </dsp:sp>
    <dsp:sp modelId="{AA2EF4AB-AB3C-A440-99DB-5663A9512FA7}">
      <dsp:nvSpPr>
        <dsp:cNvPr id="0" name=""/>
        <dsp:cNvSpPr/>
      </dsp:nvSpPr>
      <dsp:spPr>
        <a:xfrm rot="5400000">
          <a:off x="6797866" y="3074079"/>
          <a:ext cx="1869302" cy="2253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0D08D4-1A79-F048-851C-8FDC04742E06}">
      <dsp:nvSpPr>
        <dsp:cNvPr id="0" name=""/>
        <dsp:cNvSpPr/>
      </dsp:nvSpPr>
      <dsp:spPr>
        <a:xfrm>
          <a:off x="7227325" y="1880266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Autoescalabilidad automática para gestión de picos de demanda</a:t>
          </a:r>
          <a:endParaRPr lang="en-US" sz="1700" kern="1200" dirty="0"/>
        </a:p>
      </dsp:txBody>
      <dsp:txXfrm>
        <a:off x="7271330" y="1924271"/>
        <a:ext cx="2416065" cy="1414435"/>
      </dsp:txXfrm>
    </dsp:sp>
    <dsp:sp modelId="{8EDD3079-82AF-7E4C-9FC7-8F261F5888D9}">
      <dsp:nvSpPr>
        <dsp:cNvPr id="0" name=""/>
        <dsp:cNvSpPr/>
      </dsp:nvSpPr>
      <dsp:spPr>
        <a:xfrm>
          <a:off x="7227325" y="3758323"/>
          <a:ext cx="2504075" cy="15024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Interoperable, estandarizada y multiplataforma</a:t>
          </a:r>
          <a:endParaRPr lang="en-US" sz="1700" kern="1200" dirty="0"/>
        </a:p>
      </dsp:txBody>
      <dsp:txXfrm>
        <a:off x="7271330" y="3802328"/>
        <a:ext cx="2416065" cy="14144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40467-ED99-5B4A-AC76-24AF93BBE7BA}">
      <dsp:nvSpPr>
        <dsp:cNvPr id="0" name=""/>
        <dsp:cNvSpPr/>
      </dsp:nvSpPr>
      <dsp:spPr>
        <a:xfrm>
          <a:off x="0" y="37247"/>
          <a:ext cx="6245265" cy="1409118"/>
        </a:xfrm>
        <a:prstGeom prst="roundRect">
          <a:avLst/>
        </a:prstGeom>
        <a:solidFill>
          <a:srgbClr val="32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i="1" kern="1200" dirty="0"/>
            <a:t>El </a:t>
          </a:r>
          <a:r>
            <a:rPr lang="es-ES_tradnl" sz="2000" i="1" kern="1200" noProof="0" dirty="0"/>
            <a:t>proceso inicial de implementación requirió la migración de mas de 325.000 tramites de alimentos y cosméticos con millones de archivos adjuntos.</a:t>
          </a:r>
          <a:endParaRPr lang="es-ES_tradnl" sz="2000" kern="1200" noProof="0" dirty="0"/>
        </a:p>
      </dsp:txBody>
      <dsp:txXfrm>
        <a:off x="68787" y="106034"/>
        <a:ext cx="6107691" cy="1271544"/>
      </dsp:txXfrm>
    </dsp:sp>
    <dsp:sp modelId="{89CB0C38-BDFA-8848-9AF4-9FDBDA516C38}">
      <dsp:nvSpPr>
        <dsp:cNvPr id="0" name=""/>
        <dsp:cNvSpPr/>
      </dsp:nvSpPr>
      <dsp:spPr>
        <a:xfrm>
          <a:off x="0" y="1503966"/>
          <a:ext cx="6245265" cy="1409118"/>
        </a:xfrm>
        <a:prstGeom prst="roundRect">
          <a:avLst/>
        </a:prstGeom>
        <a:solidFill>
          <a:srgbClr val="004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i="1" kern="1200" noProof="0" dirty="0"/>
            <a:t>Normalización de datos, mapeo de expedientes y gestión de adjuntos ocasiono problemas en el procesamiento de los tramites que estaban en proceso.</a:t>
          </a:r>
          <a:endParaRPr lang="es-ES_tradnl" sz="2000" kern="1200" noProof="0" dirty="0"/>
        </a:p>
      </dsp:txBody>
      <dsp:txXfrm>
        <a:off x="68787" y="1572753"/>
        <a:ext cx="6107691" cy="1271544"/>
      </dsp:txXfrm>
    </dsp:sp>
    <dsp:sp modelId="{C8332E86-AE8A-A946-BC10-021B4CE8220A}">
      <dsp:nvSpPr>
        <dsp:cNvPr id="0" name=""/>
        <dsp:cNvSpPr/>
      </dsp:nvSpPr>
      <dsp:spPr>
        <a:xfrm>
          <a:off x="0" y="2970685"/>
          <a:ext cx="6245265" cy="1409118"/>
        </a:xfrm>
        <a:prstGeom prst="roundRect">
          <a:avLst/>
        </a:prstGeom>
        <a:solidFill>
          <a:srgbClr val="32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i="1" kern="1200" noProof="0" dirty="0"/>
            <a:t>Se hicieron ajustes y se normalizo gran cantidad de tramites, no obstante, alrededor de un 5% de los tramites de la plataforma  tenían errores de origen no identificables y se corrigieron manualmente</a:t>
          </a:r>
          <a:endParaRPr lang="es-ES_tradnl" sz="2000" kern="1200" noProof="0" dirty="0"/>
        </a:p>
      </dsp:txBody>
      <dsp:txXfrm>
        <a:off x="68787" y="3039472"/>
        <a:ext cx="6107691" cy="1271544"/>
      </dsp:txXfrm>
    </dsp:sp>
    <dsp:sp modelId="{CDC6CA8A-F30A-024B-9FA0-E115AFDE0CE8}">
      <dsp:nvSpPr>
        <dsp:cNvPr id="0" name=""/>
        <dsp:cNvSpPr/>
      </dsp:nvSpPr>
      <dsp:spPr>
        <a:xfrm>
          <a:off x="0" y="4437403"/>
          <a:ext cx="6245265" cy="1409118"/>
        </a:xfrm>
        <a:prstGeom prst="roundRect">
          <a:avLst/>
        </a:prstGeom>
        <a:solidFill>
          <a:srgbClr val="004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i="1" kern="1200" noProof="0" dirty="0"/>
            <a:t>Actualmente el 99 % de la plataforma funciona correctamente y solo un 1% de tramites específicos presentan inconsistencias que se atienden con prioridad</a:t>
          </a:r>
          <a:endParaRPr lang="es-ES_tradnl" sz="2000" kern="1200" noProof="0" dirty="0"/>
        </a:p>
      </dsp:txBody>
      <dsp:txXfrm>
        <a:off x="68787" y="4506190"/>
        <a:ext cx="6107691" cy="12715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0B2916-1BED-6742-9A93-AC87301F5278}">
      <dsp:nvSpPr>
        <dsp:cNvPr id="0" name=""/>
        <dsp:cNvSpPr/>
      </dsp:nvSpPr>
      <dsp:spPr>
        <a:xfrm>
          <a:off x="0" y="351776"/>
          <a:ext cx="3407714" cy="2044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latin typeface="+mj-lt"/>
            </a:rPr>
            <a:t>Plataforma se encuentra estable y operativa</a:t>
          </a:r>
          <a:endParaRPr lang="en-US" sz="2600" kern="1200" dirty="0">
            <a:latin typeface="+mj-lt"/>
          </a:endParaRPr>
        </a:p>
      </dsp:txBody>
      <dsp:txXfrm>
        <a:off x="0" y="351776"/>
        <a:ext cx="3407714" cy="2044628"/>
      </dsp:txXfrm>
    </dsp:sp>
    <dsp:sp modelId="{1368D7BE-67E6-0B4A-A600-E6EDF29887A2}">
      <dsp:nvSpPr>
        <dsp:cNvPr id="0" name=""/>
        <dsp:cNvSpPr/>
      </dsp:nvSpPr>
      <dsp:spPr>
        <a:xfrm>
          <a:off x="3748485" y="351776"/>
          <a:ext cx="3407714" cy="2044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latin typeface="+mj-lt"/>
            </a:rPr>
            <a:t>Incidencias recibidas están atendidas, resueltas o en revisión</a:t>
          </a:r>
          <a:endParaRPr lang="en-US" sz="2600" kern="1200" dirty="0">
            <a:latin typeface="+mj-lt"/>
          </a:endParaRPr>
        </a:p>
      </dsp:txBody>
      <dsp:txXfrm>
        <a:off x="3748485" y="351776"/>
        <a:ext cx="3407714" cy="2044628"/>
      </dsp:txXfrm>
    </dsp:sp>
    <dsp:sp modelId="{EEED0C8B-088B-CC47-9A73-313C73233A71}">
      <dsp:nvSpPr>
        <dsp:cNvPr id="0" name=""/>
        <dsp:cNvSpPr/>
      </dsp:nvSpPr>
      <dsp:spPr>
        <a:xfrm>
          <a:off x="7496971" y="351776"/>
          <a:ext cx="3407714" cy="2044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latin typeface="+mj-lt"/>
            </a:rPr>
            <a:t>Por algún tiempo se van a presentar incidencias en casos específicos.</a:t>
          </a:r>
          <a:endParaRPr lang="en-US" sz="2600" kern="1200" dirty="0">
            <a:latin typeface="+mj-lt"/>
          </a:endParaRPr>
        </a:p>
      </dsp:txBody>
      <dsp:txXfrm>
        <a:off x="7496971" y="351776"/>
        <a:ext cx="3407714" cy="2044628"/>
      </dsp:txXfrm>
    </dsp:sp>
    <dsp:sp modelId="{598F39CC-F709-ED42-9227-3D5AB44B496F}">
      <dsp:nvSpPr>
        <dsp:cNvPr id="0" name=""/>
        <dsp:cNvSpPr/>
      </dsp:nvSpPr>
      <dsp:spPr>
        <a:xfrm>
          <a:off x="0" y="2737176"/>
          <a:ext cx="3407714" cy="2044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latin typeface="+mj-lt"/>
            </a:rPr>
            <a:t>Herramienta de inteligencia de negocios que va a facilitar el proceso de gestión de la Plataforma</a:t>
          </a:r>
          <a:endParaRPr lang="en-US" sz="2600" kern="1200" dirty="0">
            <a:latin typeface="+mj-lt"/>
          </a:endParaRPr>
        </a:p>
      </dsp:txBody>
      <dsp:txXfrm>
        <a:off x="0" y="2737176"/>
        <a:ext cx="3407714" cy="2044628"/>
      </dsp:txXfrm>
    </dsp:sp>
    <dsp:sp modelId="{1DE2ECC6-C85B-3F4B-B759-7C9D6B70A93C}">
      <dsp:nvSpPr>
        <dsp:cNvPr id="0" name=""/>
        <dsp:cNvSpPr/>
      </dsp:nvSpPr>
      <dsp:spPr>
        <a:xfrm>
          <a:off x="3748485" y="2737176"/>
          <a:ext cx="3407714" cy="2044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latin typeface="+mj-lt"/>
            </a:rPr>
            <a:t>Estamos anuentes a recibir todas las opciones de mejora, cambios o solicitudes</a:t>
          </a:r>
          <a:endParaRPr lang="en-US" sz="2600" kern="1200" dirty="0">
            <a:latin typeface="+mj-lt"/>
          </a:endParaRPr>
        </a:p>
      </dsp:txBody>
      <dsp:txXfrm>
        <a:off x="3748485" y="2737176"/>
        <a:ext cx="3407714" cy="2044628"/>
      </dsp:txXfrm>
    </dsp:sp>
    <dsp:sp modelId="{EFBCA298-DE8A-D747-B0B1-4F2586AD772E}">
      <dsp:nvSpPr>
        <dsp:cNvPr id="0" name=""/>
        <dsp:cNvSpPr/>
      </dsp:nvSpPr>
      <dsp:spPr>
        <a:xfrm>
          <a:off x="7496971" y="2737176"/>
          <a:ext cx="3407714" cy="2044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latin typeface="+mj-lt"/>
            </a:rPr>
            <a:t>Paulatinamente van a empezar a notar todos los beneficios que les trae la plataforma</a:t>
          </a:r>
          <a:endParaRPr lang="en-US" sz="2600" kern="1200" dirty="0">
            <a:latin typeface="+mj-lt"/>
          </a:endParaRPr>
        </a:p>
      </dsp:txBody>
      <dsp:txXfrm>
        <a:off x="7496971" y="2737176"/>
        <a:ext cx="3407714" cy="20446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B30366-ED6D-6246-B2E8-68675666703E}">
      <dsp:nvSpPr>
        <dsp:cNvPr id="0" name=""/>
        <dsp:cNvSpPr/>
      </dsp:nvSpPr>
      <dsp:spPr>
        <a:xfrm>
          <a:off x="0" y="53442"/>
          <a:ext cx="10579648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Revise el estado de todos sus tramites en la plataforma</a:t>
          </a:r>
          <a:endParaRPr lang="en-US" sz="1800" kern="1200" dirty="0"/>
        </a:p>
      </dsp:txBody>
      <dsp:txXfrm>
        <a:off x="34906" y="88348"/>
        <a:ext cx="10509836" cy="645240"/>
      </dsp:txXfrm>
    </dsp:sp>
    <dsp:sp modelId="{B25DA3A9-54F8-F54A-95A6-F2E14D53D69B}">
      <dsp:nvSpPr>
        <dsp:cNvPr id="0" name=""/>
        <dsp:cNvSpPr/>
      </dsp:nvSpPr>
      <dsp:spPr>
        <a:xfrm>
          <a:off x="0" y="820335"/>
          <a:ext cx="10579648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Verifique sus direcciones de correo para recibir notificaciones</a:t>
          </a:r>
          <a:endParaRPr lang="en-US" sz="1800" kern="1200" dirty="0"/>
        </a:p>
      </dsp:txBody>
      <dsp:txXfrm>
        <a:off x="34906" y="855241"/>
        <a:ext cx="10509836" cy="645240"/>
      </dsp:txXfrm>
    </dsp:sp>
    <dsp:sp modelId="{8610D234-DA9D-764E-B247-BEE80F2A0807}">
      <dsp:nvSpPr>
        <dsp:cNvPr id="0" name=""/>
        <dsp:cNvSpPr/>
      </dsp:nvSpPr>
      <dsp:spPr>
        <a:xfrm>
          <a:off x="0" y="1587228"/>
          <a:ext cx="10579648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Haga uso de la plataforma y empiece a conocer sus mejoras y beneficios</a:t>
          </a:r>
          <a:endParaRPr lang="en-US" sz="1800" kern="1200" dirty="0"/>
        </a:p>
      </dsp:txBody>
      <dsp:txXfrm>
        <a:off x="34906" y="1622134"/>
        <a:ext cx="10509836" cy="645240"/>
      </dsp:txXfrm>
    </dsp:sp>
    <dsp:sp modelId="{69E81944-CB2C-FF48-A75B-C786D432B7C0}">
      <dsp:nvSpPr>
        <dsp:cNvPr id="0" name=""/>
        <dsp:cNvSpPr/>
      </dsp:nvSpPr>
      <dsp:spPr>
        <a:xfrm>
          <a:off x="0" y="2354121"/>
          <a:ext cx="10579648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Aproveche los videos de capacitación disponibles en </a:t>
          </a:r>
          <a:r>
            <a:rPr lang="es-ES_tradnl" sz="1800" kern="1200" dirty="0">
              <a:solidFill>
                <a:srgbClr val="00B0F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https://v2.registrelo.go.cr/ayuda/registrelo</a:t>
          </a:r>
          <a:endParaRPr lang="en-US" sz="1800" kern="1200" dirty="0">
            <a:solidFill>
              <a:srgbClr val="00B0F0"/>
            </a:solidFill>
          </a:endParaRPr>
        </a:p>
      </dsp:txBody>
      <dsp:txXfrm>
        <a:off x="34906" y="2389027"/>
        <a:ext cx="10509836" cy="645240"/>
      </dsp:txXfrm>
    </dsp:sp>
    <dsp:sp modelId="{D957F23F-7B31-D341-BF2E-10135C0C2FE8}">
      <dsp:nvSpPr>
        <dsp:cNvPr id="0" name=""/>
        <dsp:cNvSpPr/>
      </dsp:nvSpPr>
      <dsp:spPr>
        <a:xfrm>
          <a:off x="0" y="3121013"/>
          <a:ext cx="10579648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En caso de tener algún inconveniente o para cualquier consulta puede realizarla llamando al número telefónico 1311 (la llamada aplica cargos adicionales) o al correo electrónico </a:t>
          </a:r>
          <a:r>
            <a:rPr lang="es-ES_tradnl" sz="1800" kern="1200" dirty="0">
              <a:solidFill>
                <a:srgbClr val="00B0F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registrelo@racsa.go.cr</a:t>
          </a:r>
          <a:endParaRPr lang="en-US" sz="1800" kern="1200" dirty="0">
            <a:solidFill>
              <a:srgbClr val="00B0F0"/>
            </a:solidFill>
          </a:endParaRPr>
        </a:p>
      </dsp:txBody>
      <dsp:txXfrm>
        <a:off x="34906" y="3155919"/>
        <a:ext cx="10509836" cy="645240"/>
      </dsp:txXfrm>
    </dsp:sp>
    <dsp:sp modelId="{A9AFDEA1-2216-C347-882F-54E69ED74BA9}">
      <dsp:nvSpPr>
        <dsp:cNvPr id="0" name=""/>
        <dsp:cNvSpPr/>
      </dsp:nvSpPr>
      <dsp:spPr>
        <a:xfrm>
          <a:off x="0" y="3887906"/>
          <a:ext cx="10579648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Se realizaran sesiones de demostración y atención de consultas en coordinación con las diferentes cámaras.</a:t>
          </a:r>
          <a:endParaRPr lang="en-US" sz="1800" kern="1200" dirty="0"/>
        </a:p>
      </dsp:txBody>
      <dsp:txXfrm>
        <a:off x="34906" y="3922812"/>
        <a:ext cx="10509836" cy="645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07F07-7919-1F48-9EAE-61563A7307E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E9132-2E43-4443-9A84-9092E4738428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33414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BB8BD-B881-4E49-99A6-C835492277E5}" type="slidenum">
              <a:rPr lang="es-CR" smtClean="0"/>
              <a:t>4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49594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BB8BD-B881-4E49-99A6-C835492277E5}" type="slidenum">
              <a:rPr lang="es-CR" smtClean="0"/>
              <a:t>6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3457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ED2710-D0A0-FF4A-9C8A-CE71252F7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6E3323-2A6A-7A46-8D1F-DE7C8E064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975B03-F00A-BA44-8080-0E0932A3E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75630D-1378-BF4D-849A-E0539BCD4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F9E2CF-BA15-C542-9102-43A7D8D15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2586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9AA8E1-7D7C-B443-AF97-15B767F50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70A583F-BB55-DE4D-A9DA-53939FF09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D75D1A-BF9E-4A44-A3A1-1463F8989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C68239-EEFE-A745-8396-284722517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D8A764-C092-B641-8965-143B75C9D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181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ADEA0AA-E703-3E4C-854F-C5018E40C9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071CA76-2B87-2342-8FF8-F5CD1FE10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6396D3-55D4-1A42-83E0-23A1740CA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C5371C-E623-564F-946A-42A2E6F9F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EB8C31-91A8-A849-B154-58016C346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0365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F89203F-46EF-44A2-956A-7FF6AF93B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1D47175-944E-463B-ABBB-06669A473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0862" y="1507068"/>
            <a:ext cx="3192379" cy="4669896"/>
          </a:xfrm>
        </p:spPr>
        <p:txBody>
          <a:bodyPr anchor="ctr"/>
          <a:lstStyle>
            <a:lvl1pPr marL="0" indent="0" algn="l">
              <a:lnSpc>
                <a:spcPct val="150000"/>
              </a:lnSpc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 algn="l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40725B0-0DB7-41CE-9C4C-39E8D0F6325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95537" y="1507068"/>
            <a:ext cx="7143905" cy="4669896"/>
          </a:xfrm>
        </p:spPr>
        <p:txBody>
          <a:bodyPr anchor="ctr"/>
          <a:lstStyle>
            <a:lvl1pPr marL="0" indent="0"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F9E63483-559C-4A6F-B04F-D6C56A3CC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4946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5A2570-7517-4576-B836-E4E6D3E74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B673-4507-4B72-871E-001890787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3" y="1604211"/>
            <a:ext cx="10983131" cy="4572752"/>
          </a:xfrm>
        </p:spPr>
        <p:txBody>
          <a:bodyPr/>
          <a:lstStyle>
            <a:lvl1pPr marL="0" indent="0"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B8AB91F-D739-4DD5-859B-B16B125BE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9536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0372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3238323-0ADF-4328-9564-AEB5DFD80DB6}"/>
              </a:ext>
            </a:extLst>
          </p:cNvPr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014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776FAE-C8F8-44A1-8BC7-9EB948371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33500"/>
            <a:ext cx="9144000" cy="1790700"/>
          </a:xfrm>
        </p:spPr>
        <p:txBody>
          <a:bodyPr vert="horz" lIns="91440" tIns="0" rIns="91440" bIns="0" rtlCol="0" anchor="t" anchorCtr="0">
            <a:noAutofit/>
          </a:bodyPr>
          <a:lstStyle>
            <a:lvl1pPr>
              <a:lnSpc>
                <a:spcPct val="100000"/>
              </a:lnSpc>
              <a:defRPr lang="en-US" sz="48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7900C6-1C2C-4612-8672-356C6DDFDC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28009"/>
            <a:ext cx="9144000" cy="1287675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lang="en-US" sz="2400" dirty="0">
                <a:solidFill>
                  <a:schemeClr val="bg1"/>
                </a:solidFill>
                <a:latin typeface="+mj-lt"/>
              </a:defRPr>
            </a:lvl1pPr>
          </a:lstStyle>
          <a:p>
            <a:pPr marL="228600" lvl="0" indent="-228600">
              <a:lnSpc>
                <a:spcPct val="150000"/>
              </a:lnSpc>
              <a:spcAft>
                <a:spcPts val="1200"/>
              </a:spcAft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74E620-B44E-41FF-8FA1-D955BD69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" r="13926" b="71478"/>
          <a:stretch/>
        </p:blipFill>
        <p:spPr>
          <a:xfrm>
            <a:off x="342899" y="4546601"/>
            <a:ext cx="11715751" cy="202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21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5A2570-7517-4576-B836-E4E6D3E74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B673-4507-4B72-871E-001890787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3" y="1604211"/>
            <a:ext cx="10983131" cy="4572752"/>
          </a:xfrm>
        </p:spPr>
        <p:txBody>
          <a:bodyPr/>
          <a:lstStyle>
            <a:lvl1pPr marL="0" indent="0"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B8AB91F-D739-4DD5-859B-B16B125BE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0231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5A2570-7517-4576-B836-E4E6D3E74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B673-4507-4B72-871E-001890787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3" y="1604211"/>
            <a:ext cx="10983131" cy="4572752"/>
          </a:xfrm>
        </p:spPr>
        <p:txBody>
          <a:bodyPr/>
          <a:lstStyle>
            <a:lvl1pPr marL="0" indent="0"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770BB0-A521-41C6-A0AE-BEE679D2A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3977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F89203F-46EF-44A2-956A-7FF6AF93B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1D47175-944E-463B-ABBB-06669A473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0862" y="1507068"/>
            <a:ext cx="3192379" cy="4669896"/>
          </a:xfrm>
        </p:spPr>
        <p:txBody>
          <a:bodyPr anchor="ctr"/>
          <a:lstStyle>
            <a:lvl1pPr marL="0" indent="0" algn="l">
              <a:lnSpc>
                <a:spcPct val="150000"/>
              </a:lnSpc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 algn="l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40725B0-0DB7-41CE-9C4C-39E8D0F6325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95537" y="1507068"/>
            <a:ext cx="7143905" cy="4669896"/>
          </a:xfrm>
        </p:spPr>
        <p:txBody>
          <a:bodyPr anchor="ctr"/>
          <a:lstStyle>
            <a:lvl1pPr marL="0" indent="0"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F9E63483-559C-4A6F-B04F-D6C56A3CC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4333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014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12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3D9F04-ED0A-864B-85ED-4CF7A03B2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99B76B-C69B-9440-9B93-20951244D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861244-2E6B-914E-BCE5-A182D7D06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3A5549-CD95-7B47-B3C7-4221D6AC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5FB81-FFC6-3647-B158-59E5BE847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871481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009F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0017C897-2775-4930-B0BE-BEB724532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2362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258610D-0376-4D1E-8ED8-29382288BB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783"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1C16CD2-606C-441E-BBA3-51767980C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5138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41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A36CDB-042E-AC4E-8A88-5C812D2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8D02667-27AD-1A4B-8448-938669E05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09E55A-E912-F245-A7A5-FAB4D69CA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E6E355-F8B2-D34C-92E8-E96DE4545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4A5587-1AFF-5F47-B581-404EDC1B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6175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9E3ED1-DB3D-9243-AC64-8BCEA5E80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E08114-3113-DC4E-A8AA-ADF5CDBCA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E991A66-539B-2A4E-AA70-C76C647BE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4074814-3B84-ED49-9759-F592F4421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407B35F-DC20-FF40-B40E-2D581CEF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CB6B8C-89EB-1948-87DC-5C99E3D10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4557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17A290-8684-EB4F-B2D0-6B82A92D1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D527AD-C06B-914A-9DB1-394AAED03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CB54EFA-CFD6-FD4F-B5C2-D510F0482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6DE3757-4FF9-7143-8BEE-39515D2476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74A2517-058D-AF4F-A754-7EAE5A565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CF09E77-B777-9545-97DB-586649A6C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4853006-65A6-2542-98F7-227721A77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D8301A-93F5-6844-BA7D-12169C05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2902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1954DD-2B24-9A47-B2E0-177DE2697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5DCC25F-0852-7E4E-91EB-BD3074AD5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462F988-0CDF-4F4C-9D6F-1B3F2AE5F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DCF4DB8-7346-C145-8245-82214F469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65691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0E58D26-F526-254E-A6FE-0E832B7F3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FA08D45-28AD-C64E-9151-E9BE7B264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F4B8DC6-2E29-C349-9133-269E9F97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72059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D05111-4CEB-EC42-AA5F-2821C562B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107FA8-E143-1449-B115-46A630E72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FB662D-1444-AA46-BF6A-FF58630C5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2792173-9FFE-5B49-A2AD-BE6748335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FD62E96-9AFF-EF4A-B8D1-CD3428C6D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0E4C90E-9245-BE4D-B801-62552E35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9312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E2514E-A141-2947-AAA5-F7FDCCE8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03F4E9D-EE8E-0843-8EDA-50C7BFC654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74E99BA-65C4-0B4C-B2EC-5638085C56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77C075-9453-4141-8827-AACF07024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A558A7C-29B9-874C-9576-8BC412F15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C01561B-0CFD-7D42-AC95-1E4706E1A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82873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B59D57A-6A17-E14F-B24F-45084BEFE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55E2A87-5DC7-8D4E-912C-FE32A0484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7BD58D-5E79-994E-84F0-E78CE6997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758C0-FAA7-4E4B-96C8-A335BD78FB61}" type="datetimeFigureOut">
              <a:rPr lang="es-CR" smtClean="0"/>
              <a:t>31/5/23</a:t>
            </a:fld>
            <a:endParaRPr lang="es-CR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4B8175-FF43-C742-918A-1981B9AEA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085854-86E5-E643-9B78-FE7C2E7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897D-2DA5-FE4F-8608-66B326300230}" type="slidenum">
              <a:rPr lang="es-CR" smtClean="0"/>
              <a:t>‹#›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48397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  <p:sldLayoutId id="214748367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5FD28E-AEC9-43B8-86F4-9CD3C41D49D7}"/>
              </a:ext>
            </a:extLst>
          </p:cNvPr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AFE014-E3CD-4B9A-A705-F1CADD8F4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4" y="448628"/>
            <a:ext cx="10983132" cy="74776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DE5F7-8A52-43AD-8F30-F13CF5450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C85AE-A002-4BA3-8D90-3960ED0FF8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4E560-77BF-4D1A-B6E7-CD55CE12B1B8}" type="datetimeFigureOut">
              <a:rPr lang="en-US" smtClean="0"/>
              <a:t>5/31/23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03AA5-C732-4ECB-88D6-DAA20E2C1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80433-CBB5-49C5-B032-5A800E5D0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9379A-16E2-4C4A-96D0-A52C442257E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2A06DA-7FF5-4DDE-94D0-63A83DB241E8}"/>
              </a:ext>
            </a:extLst>
          </p:cNvPr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009F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12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emf"/><Relationship Id="rId11" Type="http://schemas.openxmlformats.org/officeDocument/2006/relationships/image" Target="../media/image24.png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35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emf"/><Relationship Id="rId11" Type="http://schemas.openxmlformats.org/officeDocument/2006/relationships/image" Target="../media/image33.emf"/><Relationship Id="rId5" Type="http://schemas.openxmlformats.org/officeDocument/2006/relationships/image" Target="../media/image27.emf"/><Relationship Id="rId15" Type="http://schemas.openxmlformats.org/officeDocument/2006/relationships/image" Target="../media/image24.png"/><Relationship Id="rId10" Type="http://schemas.openxmlformats.org/officeDocument/2006/relationships/image" Target="../media/image32.emf"/><Relationship Id="rId4" Type="http://schemas.openxmlformats.org/officeDocument/2006/relationships/image" Target="../media/image26.emf"/><Relationship Id="rId9" Type="http://schemas.openxmlformats.org/officeDocument/2006/relationships/image" Target="../media/image31.emf"/><Relationship Id="rId14" Type="http://schemas.openxmlformats.org/officeDocument/2006/relationships/image" Target="../media/image3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D57BF4A-72DD-413F-B166-FD428B64354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0" y="1609148"/>
            <a:ext cx="4724400" cy="1200150"/>
          </a:xfrm>
          <a:prstGeom prst="rect">
            <a:avLst/>
          </a:prstGeom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id="{3320D6BD-A191-4A6A-8F6E-DD79A4E23D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865" y="3429000"/>
            <a:ext cx="8495070" cy="904005"/>
          </a:xfrm>
        </p:spPr>
        <p:txBody>
          <a:bodyPr>
            <a:normAutofit/>
          </a:bodyPr>
          <a:lstStyle/>
          <a:p>
            <a:pPr algn="ctr"/>
            <a:r>
              <a:rPr lang="es-CR" b="1" dirty="0">
                <a:solidFill>
                  <a:srgbClr val="FFFFFF"/>
                </a:solidFill>
              </a:rPr>
              <a:t>Registro de Productos de Interés Sanitario</a:t>
            </a:r>
          </a:p>
        </p:txBody>
      </p:sp>
    </p:spTree>
    <p:extLst>
      <p:ext uri="{BB962C8B-B14F-4D97-AF65-F5344CB8AC3E}">
        <p14:creationId xmlns:p14="http://schemas.microsoft.com/office/powerpoint/2010/main" val="401632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2">
            <a:extLst>
              <a:ext uri="{FF2B5EF4-FFF2-40B4-BE49-F238E27FC236}">
                <a16:creationId xmlns:a16="http://schemas.microsoft.com/office/drawing/2014/main" id="{F49EA0A8-8881-4221-A3FE-72ABAAF08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4" y="448628"/>
            <a:ext cx="10983132" cy="747763"/>
          </a:xfrm>
        </p:spPr>
        <p:txBody>
          <a:bodyPr>
            <a:normAutofit/>
          </a:bodyPr>
          <a:lstStyle/>
          <a:p>
            <a:r>
              <a:rPr lang="es-CR" sz="3200" b="1" dirty="0"/>
              <a:t>Regístrelo 1.0</a:t>
            </a:r>
            <a:endParaRPr lang="en-US" sz="3200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823B86-A4A2-4DF7-B12C-792591EC6885}"/>
              </a:ext>
            </a:extLst>
          </p:cNvPr>
          <p:cNvCxnSpPr/>
          <p:nvPr/>
        </p:nvCxnSpPr>
        <p:spPr>
          <a:xfrm>
            <a:off x="447675" y="1209675"/>
            <a:ext cx="11277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font, graphics, graphic design, logo&#10;&#10;Description automatically generated">
            <a:extLst>
              <a:ext uri="{FF2B5EF4-FFF2-40B4-BE49-F238E27FC236}">
                <a16:creationId xmlns:a16="http://schemas.microsoft.com/office/drawing/2014/main" id="{FBE9741D-7C04-C662-3CF5-2B421E08F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4886" y="448628"/>
            <a:ext cx="1850572" cy="628423"/>
          </a:xfrm>
          <a:prstGeom prst="rect">
            <a:avLst/>
          </a:prstGeom>
        </p:spPr>
      </p:pic>
      <p:graphicFrame>
        <p:nvGraphicFramePr>
          <p:cNvPr id="56" name="TextBox 1">
            <a:extLst>
              <a:ext uri="{FF2B5EF4-FFF2-40B4-BE49-F238E27FC236}">
                <a16:creationId xmlns:a16="http://schemas.microsoft.com/office/drawing/2014/main" id="{BE0474DF-D68C-CDB5-FF50-7B48DF901C10}"/>
              </a:ext>
            </a:extLst>
          </p:cNvPr>
          <p:cNvGraphicFramePr/>
          <p:nvPr/>
        </p:nvGraphicFramePr>
        <p:xfrm>
          <a:off x="707572" y="1447800"/>
          <a:ext cx="10297886" cy="397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163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2">
            <a:extLst>
              <a:ext uri="{FF2B5EF4-FFF2-40B4-BE49-F238E27FC236}">
                <a16:creationId xmlns:a16="http://schemas.microsoft.com/office/drawing/2014/main" id="{F49EA0A8-8881-4221-A3FE-72ABAAF08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4" y="448628"/>
            <a:ext cx="10983132" cy="747763"/>
          </a:xfrm>
        </p:spPr>
        <p:txBody>
          <a:bodyPr>
            <a:normAutofit/>
          </a:bodyPr>
          <a:lstStyle/>
          <a:p>
            <a:r>
              <a:rPr lang="es-CR" sz="3200" b="1" dirty="0"/>
              <a:t>Evolución</a:t>
            </a:r>
            <a:endParaRPr lang="en-US" sz="3200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823B86-A4A2-4DF7-B12C-792591EC6885}"/>
              </a:ext>
            </a:extLst>
          </p:cNvPr>
          <p:cNvCxnSpPr/>
          <p:nvPr/>
        </p:nvCxnSpPr>
        <p:spPr>
          <a:xfrm>
            <a:off x="447675" y="1209675"/>
            <a:ext cx="11277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font, graphics, graphic design, logo&#10;&#10;Description automatically generated">
            <a:extLst>
              <a:ext uri="{FF2B5EF4-FFF2-40B4-BE49-F238E27FC236}">
                <a16:creationId xmlns:a16="http://schemas.microsoft.com/office/drawing/2014/main" id="{623348FA-9A16-FE21-9AC5-AF939D929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4703" y="448628"/>
            <a:ext cx="1850572" cy="628423"/>
          </a:xfrm>
          <a:prstGeom prst="rect">
            <a:avLst/>
          </a:prstGeom>
        </p:spPr>
      </p:pic>
      <p:graphicFrame>
        <p:nvGraphicFramePr>
          <p:cNvPr id="56" name="TextBox 1">
            <a:extLst>
              <a:ext uri="{FF2B5EF4-FFF2-40B4-BE49-F238E27FC236}">
                <a16:creationId xmlns:a16="http://schemas.microsoft.com/office/drawing/2014/main" id="{FA74B8AE-392B-9950-5798-621BCCCBD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8743528"/>
              </p:ext>
            </p:extLst>
          </p:nvPr>
        </p:nvGraphicFramePr>
        <p:xfrm>
          <a:off x="937532" y="2017214"/>
          <a:ext cx="10297886" cy="4392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641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o 32">
            <a:extLst>
              <a:ext uri="{FF2B5EF4-FFF2-40B4-BE49-F238E27FC236}">
                <a16:creationId xmlns:a16="http://schemas.microsoft.com/office/drawing/2014/main" id="{00D13E18-4B91-D2B4-8D97-6D63CD7D0209}"/>
              </a:ext>
            </a:extLst>
          </p:cNvPr>
          <p:cNvGrpSpPr/>
          <p:nvPr/>
        </p:nvGrpSpPr>
        <p:grpSpPr>
          <a:xfrm>
            <a:off x="3616844" y="2670305"/>
            <a:ext cx="2339633" cy="1316047"/>
            <a:chOff x="3616844" y="2555922"/>
            <a:chExt cx="2339633" cy="1316047"/>
          </a:xfrm>
          <a:solidFill>
            <a:srgbClr val="004691"/>
          </a:solidFill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A0629720-D9A3-E4B7-B373-3071D747C350}"/>
                </a:ext>
              </a:extLst>
            </p:cNvPr>
            <p:cNvSpPr/>
            <p:nvPr/>
          </p:nvSpPr>
          <p:spPr>
            <a:xfrm>
              <a:off x="3616844" y="2555922"/>
              <a:ext cx="2339633" cy="13160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D8852E88-517F-3D67-E71D-95F06696A001}"/>
                </a:ext>
              </a:extLst>
            </p:cNvPr>
            <p:cNvSpPr txBox="1"/>
            <p:nvPr/>
          </p:nvSpPr>
          <p:spPr>
            <a:xfrm>
              <a:off x="3692469" y="3277197"/>
              <a:ext cx="2181355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ES_tradnl" dirty="0">
                  <a:latin typeface="+mj-lt"/>
                </a:rPr>
                <a:t>Tiempos de </a:t>
              </a:r>
              <a:br>
                <a:rPr lang="es-ES_tradnl" dirty="0">
                  <a:latin typeface="+mj-lt"/>
                </a:rPr>
              </a:br>
              <a:r>
                <a:rPr lang="es-ES_tradnl" dirty="0">
                  <a:latin typeface="+mj-lt"/>
                </a:rPr>
                <a:t>atención elevados</a:t>
              </a:r>
            </a:p>
          </p:txBody>
        </p:sp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7BBB70D5-598A-E6BA-5EFC-AE81AD0AF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33444" y="2738730"/>
              <a:ext cx="306432" cy="498724"/>
            </a:xfrm>
            <a:prstGeom prst="rect">
              <a:avLst/>
            </a:prstGeom>
            <a:grpFill/>
          </p:spPr>
        </p:pic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0A1BC707-A746-35A0-BDFD-B1F3EEFC288E}"/>
              </a:ext>
            </a:extLst>
          </p:cNvPr>
          <p:cNvGrpSpPr/>
          <p:nvPr/>
        </p:nvGrpSpPr>
        <p:grpSpPr>
          <a:xfrm>
            <a:off x="1131273" y="2670305"/>
            <a:ext cx="2339633" cy="1316047"/>
            <a:chOff x="1131273" y="2555922"/>
            <a:chExt cx="2339633" cy="1316047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400B6751-1943-A4FF-2540-BF21F1A8A852}"/>
                </a:ext>
              </a:extLst>
            </p:cNvPr>
            <p:cNvSpPr/>
            <p:nvPr/>
          </p:nvSpPr>
          <p:spPr>
            <a:xfrm>
              <a:off x="1131273" y="2555922"/>
              <a:ext cx="2339633" cy="131604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8E2BAE8C-4864-46D7-BEF0-31B14665C509}"/>
                </a:ext>
              </a:extLst>
            </p:cNvPr>
            <p:cNvSpPr txBox="1"/>
            <p:nvPr/>
          </p:nvSpPr>
          <p:spPr>
            <a:xfrm>
              <a:off x="1199526" y="3277197"/>
              <a:ext cx="2181355" cy="523220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s-ES_tradnl" sz="1400" dirty="0">
                  <a:solidFill>
                    <a:schemeClr val="bg1"/>
                  </a:solidFill>
                  <a:latin typeface="+mj-lt"/>
                  <a:cs typeface="Rubik Medium" pitchFamily="2" charset="-79"/>
                </a:rPr>
                <a:t>Procesos manuales</a:t>
              </a:r>
              <a:br>
                <a:rPr lang="es-ES_tradnl" sz="1400" dirty="0">
                  <a:solidFill>
                    <a:schemeClr val="bg1"/>
                  </a:solidFill>
                  <a:latin typeface="+mj-lt"/>
                  <a:cs typeface="Rubik Medium" pitchFamily="2" charset="-79"/>
                </a:rPr>
              </a:br>
              <a:r>
                <a:rPr lang="es-ES_tradnl" sz="1400" dirty="0">
                  <a:solidFill>
                    <a:schemeClr val="bg1"/>
                  </a:solidFill>
                  <a:latin typeface="+mj-lt"/>
                  <a:cs typeface="Rubik Medium" pitchFamily="2" charset="-79"/>
                </a:rPr>
                <a:t>y repetitivos</a:t>
              </a:r>
            </a:p>
          </p:txBody>
        </p:sp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C8912485-A060-8C15-35A5-0EE2A3F2E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40841" y="2753373"/>
              <a:ext cx="498724" cy="498724"/>
            </a:xfrm>
            <a:prstGeom prst="rect">
              <a:avLst/>
            </a:prstGeom>
          </p:spPr>
        </p:pic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C36FD513-A881-3029-3451-CB1FC3D7B41D}"/>
              </a:ext>
            </a:extLst>
          </p:cNvPr>
          <p:cNvGrpSpPr/>
          <p:nvPr/>
        </p:nvGrpSpPr>
        <p:grpSpPr>
          <a:xfrm>
            <a:off x="6102415" y="2670305"/>
            <a:ext cx="2339633" cy="1316047"/>
            <a:chOff x="6102415" y="2555922"/>
            <a:chExt cx="2339633" cy="1316047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8F9263DD-5F2E-30FB-80C1-DC9FF4019CA4}"/>
                </a:ext>
              </a:extLst>
            </p:cNvPr>
            <p:cNvSpPr/>
            <p:nvPr/>
          </p:nvSpPr>
          <p:spPr>
            <a:xfrm>
              <a:off x="6102415" y="2555922"/>
              <a:ext cx="2339633" cy="131604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244E4E31-849F-50FE-152D-64A869FA0AD2}"/>
                </a:ext>
              </a:extLst>
            </p:cNvPr>
            <p:cNvSpPr txBox="1"/>
            <p:nvPr/>
          </p:nvSpPr>
          <p:spPr>
            <a:xfrm>
              <a:off x="6177926" y="3450303"/>
              <a:ext cx="2181355" cy="307777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ES_tradnl" dirty="0">
                  <a:latin typeface="+mj-lt"/>
                </a:rPr>
                <a:t>Burocracia</a:t>
              </a:r>
            </a:p>
          </p:txBody>
        </p:sp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71921A76-C4AC-9C87-9563-2C7E4D735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34576" y="2797549"/>
              <a:ext cx="484528" cy="581434"/>
            </a:xfrm>
            <a:prstGeom prst="rect">
              <a:avLst/>
            </a:prstGeom>
          </p:spPr>
        </p:pic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0F0EF047-5C5B-5325-A8B7-612BB9E2E243}"/>
              </a:ext>
            </a:extLst>
          </p:cNvPr>
          <p:cNvGrpSpPr/>
          <p:nvPr/>
        </p:nvGrpSpPr>
        <p:grpSpPr>
          <a:xfrm>
            <a:off x="8587987" y="2670305"/>
            <a:ext cx="2339633" cy="1316047"/>
            <a:chOff x="8587987" y="2555922"/>
            <a:chExt cx="2339633" cy="1316047"/>
          </a:xfrm>
          <a:solidFill>
            <a:srgbClr val="004691"/>
          </a:solidFill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5D602B8-FFF5-6A34-1ED0-3EE51E136EAD}"/>
                </a:ext>
              </a:extLst>
            </p:cNvPr>
            <p:cNvSpPr/>
            <p:nvPr/>
          </p:nvSpPr>
          <p:spPr>
            <a:xfrm>
              <a:off x="8587987" y="2555922"/>
              <a:ext cx="2339633" cy="13160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260B9E8D-7607-E3A4-A684-17E61AF57847}"/>
                </a:ext>
              </a:extLst>
            </p:cNvPr>
            <p:cNvSpPr txBox="1"/>
            <p:nvPr/>
          </p:nvSpPr>
          <p:spPr>
            <a:xfrm>
              <a:off x="8659105" y="3296029"/>
              <a:ext cx="2181355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ES_tradnl" dirty="0">
                  <a:latin typeface="+mj-lt"/>
                </a:rPr>
                <a:t>Falta de trazabilidad</a:t>
              </a:r>
              <a:br>
                <a:rPr lang="es-ES_tradnl" dirty="0">
                  <a:latin typeface="+mj-lt"/>
                </a:rPr>
              </a:br>
              <a:r>
                <a:rPr lang="es-ES_tradnl" dirty="0">
                  <a:latin typeface="+mj-lt"/>
                </a:rPr>
                <a:t>y medición</a:t>
              </a:r>
            </a:p>
          </p:txBody>
        </p:sp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45227777-BA08-2B85-7F0C-83FB43BEE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29562" y="2722461"/>
              <a:ext cx="421189" cy="514786"/>
            </a:xfrm>
            <a:prstGeom prst="rect">
              <a:avLst/>
            </a:prstGeom>
            <a:grpFill/>
          </p:spPr>
        </p:pic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6B750201-488C-713E-86BF-7399BC76C140}"/>
              </a:ext>
            </a:extLst>
          </p:cNvPr>
          <p:cNvGrpSpPr/>
          <p:nvPr/>
        </p:nvGrpSpPr>
        <p:grpSpPr>
          <a:xfrm>
            <a:off x="6098788" y="4128991"/>
            <a:ext cx="2339633" cy="1316047"/>
            <a:chOff x="6098788" y="4014608"/>
            <a:chExt cx="2339633" cy="1316047"/>
          </a:xfrm>
          <a:solidFill>
            <a:srgbClr val="004691"/>
          </a:solidFill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0B5DFD63-62D8-F37E-093D-B61774AA3C76}"/>
                </a:ext>
              </a:extLst>
            </p:cNvPr>
            <p:cNvSpPr/>
            <p:nvPr/>
          </p:nvSpPr>
          <p:spPr>
            <a:xfrm>
              <a:off x="6098788" y="4014608"/>
              <a:ext cx="2339633" cy="13160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60787FF0-8131-B5E8-2606-901B31666EEC}"/>
                </a:ext>
              </a:extLst>
            </p:cNvPr>
            <p:cNvSpPr txBox="1"/>
            <p:nvPr/>
          </p:nvSpPr>
          <p:spPr>
            <a:xfrm>
              <a:off x="6166162" y="4930836"/>
              <a:ext cx="2181355" cy="307777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ES_tradnl" dirty="0">
                  <a:latin typeface="+mj-lt"/>
                </a:rPr>
                <a:t>Trámites Complejos</a:t>
              </a:r>
            </a:p>
          </p:txBody>
        </p:sp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A44C1C45-D85E-AAB7-5174-4DC41F25E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20135" y="4263195"/>
              <a:ext cx="496935" cy="596321"/>
            </a:xfrm>
            <a:prstGeom prst="rect">
              <a:avLst/>
            </a:prstGeom>
            <a:grpFill/>
          </p:spPr>
        </p:pic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EC6F3C5D-3034-5DD5-1F2A-352A73C9B066}"/>
              </a:ext>
            </a:extLst>
          </p:cNvPr>
          <p:cNvGrpSpPr/>
          <p:nvPr/>
        </p:nvGrpSpPr>
        <p:grpSpPr>
          <a:xfrm>
            <a:off x="3609588" y="4128991"/>
            <a:ext cx="2339633" cy="1316047"/>
            <a:chOff x="3609588" y="4014608"/>
            <a:chExt cx="2339633" cy="1316047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9C35D318-3237-C5F9-7C52-22EDDCB8ED18}"/>
                </a:ext>
              </a:extLst>
            </p:cNvPr>
            <p:cNvSpPr/>
            <p:nvPr/>
          </p:nvSpPr>
          <p:spPr>
            <a:xfrm>
              <a:off x="3609588" y="4014608"/>
              <a:ext cx="2339633" cy="131604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A4E656AB-5991-2D9C-F606-FC363428C493}"/>
                </a:ext>
              </a:extLst>
            </p:cNvPr>
            <p:cNvSpPr txBox="1"/>
            <p:nvPr/>
          </p:nvSpPr>
          <p:spPr>
            <a:xfrm>
              <a:off x="3646689" y="4823070"/>
              <a:ext cx="2265431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ES_tradnl" sz="1200" dirty="0">
                  <a:latin typeface="+mj-lt"/>
                </a:rPr>
                <a:t>Requisitos excesivos y muchos en poder del estado</a:t>
              </a:r>
            </a:p>
          </p:txBody>
        </p:sp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022F2E24-7672-25DB-DC87-79CF91C14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89140" y="4132795"/>
              <a:ext cx="580528" cy="580528"/>
            </a:xfrm>
            <a:prstGeom prst="rect">
              <a:avLst/>
            </a:prstGeom>
          </p:spPr>
        </p:pic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7DE3BB7D-7163-71D0-F626-63BEC629A83A}"/>
              </a:ext>
            </a:extLst>
          </p:cNvPr>
          <p:cNvGrpSpPr/>
          <p:nvPr/>
        </p:nvGrpSpPr>
        <p:grpSpPr>
          <a:xfrm>
            <a:off x="8587987" y="4118105"/>
            <a:ext cx="2339633" cy="1316047"/>
            <a:chOff x="8587987" y="4003722"/>
            <a:chExt cx="2339633" cy="1316047"/>
          </a:xfrm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B5460C31-6A77-9B70-4EE1-A2B253A1A8FE}"/>
                </a:ext>
              </a:extLst>
            </p:cNvPr>
            <p:cNvSpPr/>
            <p:nvPr/>
          </p:nvSpPr>
          <p:spPr>
            <a:xfrm>
              <a:off x="8587987" y="4003722"/>
              <a:ext cx="2339633" cy="131604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CE46C50C-F9F0-919B-176A-3ED8F131C895}"/>
                </a:ext>
              </a:extLst>
            </p:cNvPr>
            <p:cNvSpPr txBox="1"/>
            <p:nvPr/>
          </p:nvSpPr>
          <p:spPr>
            <a:xfrm>
              <a:off x="8649480" y="4731605"/>
              <a:ext cx="2181355" cy="523220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ES_tradnl" dirty="0">
                  <a:latin typeface="+mj-lt"/>
                </a:rPr>
                <a:t>Aislamiento entre instituciones</a:t>
              </a:r>
            </a:p>
          </p:txBody>
        </p:sp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B6CCD8EE-A8A5-7280-EE28-74B6D74FA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476383" y="4163415"/>
              <a:ext cx="527545" cy="523221"/>
            </a:xfrm>
            <a:prstGeom prst="rect">
              <a:avLst/>
            </a:prstGeom>
          </p:spPr>
        </p:pic>
      </p:grpSp>
      <p:grpSp>
        <p:nvGrpSpPr>
          <p:cNvPr id="51" name="Grupo 50">
            <a:extLst>
              <a:ext uri="{FF2B5EF4-FFF2-40B4-BE49-F238E27FC236}">
                <a16:creationId xmlns:a16="http://schemas.microsoft.com/office/drawing/2014/main" id="{DAE0F903-75FB-DB15-E49E-DAA1183C7AB8}"/>
              </a:ext>
            </a:extLst>
          </p:cNvPr>
          <p:cNvGrpSpPr/>
          <p:nvPr/>
        </p:nvGrpSpPr>
        <p:grpSpPr>
          <a:xfrm>
            <a:off x="1120388" y="4128991"/>
            <a:ext cx="2340828" cy="1316047"/>
            <a:chOff x="1120388" y="4014608"/>
            <a:chExt cx="2340828" cy="1316047"/>
          </a:xfrm>
          <a:solidFill>
            <a:srgbClr val="004691"/>
          </a:solidFill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A9237E8A-6F8D-D834-5992-4B331A112C8E}"/>
                </a:ext>
              </a:extLst>
            </p:cNvPr>
            <p:cNvSpPr/>
            <p:nvPr/>
          </p:nvSpPr>
          <p:spPr>
            <a:xfrm>
              <a:off x="1120388" y="4014608"/>
              <a:ext cx="2339633" cy="13160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latin typeface="+mj-lt"/>
              </a:endParaRP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AAB5EBCE-CC12-2AD8-59A8-8C5398D7CABE}"/>
                </a:ext>
              </a:extLst>
            </p:cNvPr>
            <p:cNvSpPr txBox="1"/>
            <p:nvPr/>
          </p:nvSpPr>
          <p:spPr>
            <a:xfrm>
              <a:off x="1200723" y="4859516"/>
              <a:ext cx="2260493" cy="307777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ES_tradnl" dirty="0">
                  <a:latin typeface="+mj-lt"/>
                </a:rPr>
                <a:t>Seguridad</a:t>
              </a:r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9B15DE53-F7DA-CF8F-002C-D6C4BB868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066266" y="4208385"/>
              <a:ext cx="511594" cy="523220"/>
            </a:xfrm>
            <a:prstGeom prst="rect">
              <a:avLst/>
            </a:prstGeom>
            <a:grpFill/>
          </p:spPr>
        </p:pic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D8280ECE-C849-F8C1-3D67-F6EDB61A9FDE}"/>
              </a:ext>
            </a:extLst>
          </p:cNvPr>
          <p:cNvSpPr txBox="1">
            <a:spLocks/>
          </p:cNvSpPr>
          <p:nvPr/>
        </p:nvSpPr>
        <p:spPr>
          <a:xfrm>
            <a:off x="604434" y="448628"/>
            <a:ext cx="10983132" cy="7477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3200" b="1" dirty="0"/>
              <a:t>Desafíos</a:t>
            </a:r>
            <a:endParaRPr lang="en-US" sz="3200" b="1" dirty="0"/>
          </a:p>
        </p:txBody>
      </p:sp>
      <p:pic>
        <p:nvPicPr>
          <p:cNvPr id="6" name="Picture 5" descr="A blue and grey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452C5AC9-0663-3065-5A99-0BBA91E8180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262" t="2651" r="75793" b="5772"/>
          <a:stretch/>
        </p:blipFill>
        <p:spPr>
          <a:xfrm>
            <a:off x="10902134" y="413175"/>
            <a:ext cx="685432" cy="69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8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2">
            <a:extLst>
              <a:ext uri="{FF2B5EF4-FFF2-40B4-BE49-F238E27FC236}">
                <a16:creationId xmlns:a16="http://schemas.microsoft.com/office/drawing/2014/main" id="{F49EA0A8-8881-4221-A3FE-72ABAAF08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4" y="448628"/>
            <a:ext cx="10983132" cy="747763"/>
          </a:xfrm>
        </p:spPr>
        <p:txBody>
          <a:bodyPr>
            <a:normAutofit/>
          </a:bodyPr>
          <a:lstStyle/>
          <a:p>
            <a:r>
              <a:rPr lang="es-CR" sz="3200" b="1" dirty="0"/>
              <a:t>Regístrelo 2.0</a:t>
            </a:r>
            <a:endParaRPr lang="en-US" sz="3200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823B86-A4A2-4DF7-B12C-792591EC6885}"/>
              </a:ext>
            </a:extLst>
          </p:cNvPr>
          <p:cNvCxnSpPr/>
          <p:nvPr/>
        </p:nvCxnSpPr>
        <p:spPr>
          <a:xfrm>
            <a:off x="447675" y="1209675"/>
            <a:ext cx="11277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extBox 1">
            <a:extLst>
              <a:ext uri="{FF2B5EF4-FFF2-40B4-BE49-F238E27FC236}">
                <a16:creationId xmlns:a16="http://schemas.microsoft.com/office/drawing/2014/main" id="{72CE5D29-CE5D-CCD2-8748-0CF2A6D5F734}"/>
              </a:ext>
            </a:extLst>
          </p:cNvPr>
          <p:cNvGraphicFramePr/>
          <p:nvPr/>
        </p:nvGraphicFramePr>
        <p:xfrm>
          <a:off x="707572" y="1447800"/>
          <a:ext cx="10297886" cy="5262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A blue and grey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0B1241A3-5C3C-64F3-8221-7DA99A13C01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62" t="2651" r="75793" b="5772"/>
          <a:stretch/>
        </p:blipFill>
        <p:spPr>
          <a:xfrm>
            <a:off x="10902134" y="413175"/>
            <a:ext cx="685432" cy="69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3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upo 61">
            <a:extLst>
              <a:ext uri="{FF2B5EF4-FFF2-40B4-BE49-F238E27FC236}">
                <a16:creationId xmlns:a16="http://schemas.microsoft.com/office/drawing/2014/main" id="{BB921EDD-EC84-0011-EA3D-72620D159F3B}"/>
              </a:ext>
            </a:extLst>
          </p:cNvPr>
          <p:cNvGrpSpPr/>
          <p:nvPr/>
        </p:nvGrpSpPr>
        <p:grpSpPr>
          <a:xfrm>
            <a:off x="8714249" y="3265890"/>
            <a:ext cx="2339633" cy="1147966"/>
            <a:chOff x="8587986" y="3220352"/>
            <a:chExt cx="2339633" cy="1147966"/>
          </a:xfrm>
          <a:solidFill>
            <a:srgbClr val="3270C0"/>
          </a:solidFill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35D602B8-FFF5-6A34-1ED0-3EE51E136EAD}"/>
                </a:ext>
              </a:extLst>
            </p:cNvPr>
            <p:cNvSpPr/>
            <p:nvPr/>
          </p:nvSpPr>
          <p:spPr>
            <a:xfrm>
              <a:off x="8587986" y="3220352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CE46C50C-F9F0-919B-176A-3ED8F131C895}"/>
                </a:ext>
              </a:extLst>
            </p:cNvPr>
            <p:cNvSpPr txBox="1"/>
            <p:nvPr/>
          </p:nvSpPr>
          <p:spPr>
            <a:xfrm>
              <a:off x="8667125" y="3914835"/>
              <a:ext cx="2181355" cy="307777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Transparencia y Trazabilidad</a:t>
              </a:r>
            </a:p>
          </p:txBody>
        </p:sp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3EE5558B-AFD3-E3EE-473D-4803FD41A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28751" y="3332062"/>
              <a:ext cx="458103" cy="458103"/>
            </a:xfrm>
            <a:prstGeom prst="rect">
              <a:avLst/>
            </a:prstGeom>
            <a:grpFill/>
          </p:spPr>
        </p:pic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5E0FA62F-8CFE-C593-6B92-518B8E123DB5}"/>
              </a:ext>
            </a:extLst>
          </p:cNvPr>
          <p:cNvGrpSpPr/>
          <p:nvPr/>
        </p:nvGrpSpPr>
        <p:grpSpPr>
          <a:xfrm>
            <a:off x="1245702" y="3265890"/>
            <a:ext cx="2339633" cy="1147966"/>
            <a:chOff x="1131272" y="3220352"/>
            <a:chExt cx="2339633" cy="1147966"/>
          </a:xfrm>
          <a:solidFill>
            <a:srgbClr val="1E4691"/>
          </a:solidFill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400B6751-1943-A4FF-2540-BF21F1A8A852}"/>
                </a:ext>
              </a:extLst>
            </p:cNvPr>
            <p:cNvSpPr/>
            <p:nvPr/>
          </p:nvSpPr>
          <p:spPr>
            <a:xfrm>
              <a:off x="1131272" y="3220352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8E2BAE8C-4864-46D7-BEF0-31B14665C509}"/>
                </a:ext>
              </a:extLst>
            </p:cNvPr>
            <p:cNvSpPr txBox="1"/>
            <p:nvPr/>
          </p:nvSpPr>
          <p:spPr>
            <a:xfrm>
              <a:off x="1131272" y="3807114"/>
              <a:ext cx="2337399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419" sz="1350">
                  <a:latin typeface="+mj-lt"/>
                </a:rPr>
                <a:t>Reutilización de documentos y  requisitos</a:t>
              </a:r>
              <a:endParaRPr lang="es-CR" sz="1350" dirty="0">
                <a:latin typeface="+mj-lt"/>
              </a:endParaRPr>
            </a:p>
          </p:txBody>
        </p:sp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4D6AEB8C-71BB-5288-504D-46F274D2D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50801" y="3304992"/>
              <a:ext cx="500575" cy="500575"/>
            </a:xfrm>
            <a:prstGeom prst="rect">
              <a:avLst/>
            </a:prstGeom>
            <a:grpFill/>
          </p:spPr>
        </p:pic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77CB0E8F-9B8F-F906-3D52-509C7C657551}"/>
              </a:ext>
            </a:extLst>
          </p:cNvPr>
          <p:cNvGrpSpPr/>
          <p:nvPr/>
        </p:nvGrpSpPr>
        <p:grpSpPr>
          <a:xfrm>
            <a:off x="3735218" y="3265890"/>
            <a:ext cx="2339633" cy="1147966"/>
            <a:chOff x="3545122" y="3220352"/>
            <a:chExt cx="2339633" cy="1147966"/>
          </a:xfrm>
          <a:solidFill>
            <a:srgbClr val="3270C0"/>
          </a:solidFill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A0629720-D9A3-E4B7-B373-3071D747C350}"/>
                </a:ext>
              </a:extLst>
            </p:cNvPr>
            <p:cNvSpPr/>
            <p:nvPr/>
          </p:nvSpPr>
          <p:spPr>
            <a:xfrm>
              <a:off x="3545122" y="3220352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D8852E88-517F-3D67-E71D-95F06696A001}"/>
                </a:ext>
              </a:extLst>
            </p:cNvPr>
            <p:cNvSpPr txBox="1"/>
            <p:nvPr/>
          </p:nvSpPr>
          <p:spPr>
            <a:xfrm>
              <a:off x="3695983" y="3807114"/>
              <a:ext cx="2181355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419">
                  <a:latin typeface="+mj-lt"/>
                </a:rPr>
                <a:t>Reducción de</a:t>
              </a:r>
              <a:br>
                <a:rPr lang="es-419">
                  <a:latin typeface="+mj-lt"/>
                </a:rPr>
              </a:br>
              <a:r>
                <a:rPr lang="es-419">
                  <a:latin typeface="+mj-lt"/>
                </a:rPr>
                <a:t>tiempo y costo</a:t>
              </a:r>
              <a:endParaRPr lang="es-CR" dirty="0">
                <a:latin typeface="+mj-lt"/>
              </a:endParaRPr>
            </a:p>
          </p:txBody>
        </p:sp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AC849B8C-817B-5FAE-3989-0786A5E03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11733" y="3327453"/>
              <a:ext cx="549854" cy="479659"/>
            </a:xfrm>
            <a:prstGeom prst="rect">
              <a:avLst/>
            </a:prstGeom>
            <a:grpFill/>
          </p:spPr>
        </p:pic>
      </p:grpSp>
      <p:grpSp>
        <p:nvGrpSpPr>
          <p:cNvPr id="70" name="Grupo 69">
            <a:extLst>
              <a:ext uri="{FF2B5EF4-FFF2-40B4-BE49-F238E27FC236}">
                <a16:creationId xmlns:a16="http://schemas.microsoft.com/office/drawing/2014/main" id="{AFC62A63-A0A1-7EFA-04D4-A303BFC7D0B3}"/>
              </a:ext>
            </a:extLst>
          </p:cNvPr>
          <p:cNvGrpSpPr/>
          <p:nvPr/>
        </p:nvGrpSpPr>
        <p:grpSpPr>
          <a:xfrm>
            <a:off x="3735218" y="4525413"/>
            <a:ext cx="2339633" cy="1147966"/>
            <a:chOff x="3609588" y="4479875"/>
            <a:chExt cx="2339633" cy="1147966"/>
          </a:xfrm>
          <a:solidFill>
            <a:srgbClr val="1E4691"/>
          </a:solidFill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9C35D318-3237-C5F9-7C52-22EDDCB8ED18}"/>
                </a:ext>
              </a:extLst>
            </p:cNvPr>
            <p:cNvSpPr/>
            <p:nvPr/>
          </p:nvSpPr>
          <p:spPr>
            <a:xfrm>
              <a:off x="3609588" y="4479875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A4E656AB-5991-2D9C-F606-FC363428C493}"/>
                </a:ext>
              </a:extLst>
            </p:cNvPr>
            <p:cNvSpPr txBox="1"/>
            <p:nvPr/>
          </p:nvSpPr>
          <p:spPr>
            <a:xfrm>
              <a:off x="3688727" y="5249096"/>
              <a:ext cx="2181355" cy="307777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Monitoreo y Seguridad</a:t>
              </a:r>
            </a:p>
          </p:txBody>
        </p:sp>
        <p:pic>
          <p:nvPicPr>
            <p:cNvPr id="47" name="Imagen 46">
              <a:extLst>
                <a:ext uri="{FF2B5EF4-FFF2-40B4-BE49-F238E27FC236}">
                  <a16:creationId xmlns:a16="http://schemas.microsoft.com/office/drawing/2014/main" id="{35BDDBCA-4F3F-EB0E-984A-C16ED9E5A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17981" y="4630654"/>
              <a:ext cx="522846" cy="619160"/>
            </a:xfrm>
            <a:prstGeom prst="rect">
              <a:avLst/>
            </a:prstGeom>
            <a:grpFill/>
          </p:spPr>
        </p:pic>
      </p:grpSp>
      <p:grpSp>
        <p:nvGrpSpPr>
          <p:cNvPr id="76" name="Grupo 75">
            <a:extLst>
              <a:ext uri="{FF2B5EF4-FFF2-40B4-BE49-F238E27FC236}">
                <a16:creationId xmlns:a16="http://schemas.microsoft.com/office/drawing/2014/main" id="{6E20E981-7F97-4501-AF2A-699A9C8850E5}"/>
              </a:ext>
            </a:extLst>
          </p:cNvPr>
          <p:cNvGrpSpPr/>
          <p:nvPr/>
        </p:nvGrpSpPr>
        <p:grpSpPr>
          <a:xfrm>
            <a:off x="1245702" y="4525413"/>
            <a:ext cx="2339633" cy="1147966"/>
            <a:chOff x="1120388" y="4479875"/>
            <a:chExt cx="2339633" cy="1147966"/>
          </a:xfrm>
          <a:solidFill>
            <a:srgbClr val="3270C0"/>
          </a:solidFill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A9237E8A-6F8D-D834-5992-4B331A112C8E}"/>
                </a:ext>
              </a:extLst>
            </p:cNvPr>
            <p:cNvSpPr/>
            <p:nvPr/>
          </p:nvSpPr>
          <p:spPr>
            <a:xfrm>
              <a:off x="1120388" y="4479875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AAB5EBCE-CC12-2AD8-59A8-8C5398D7CABE}"/>
                </a:ext>
              </a:extLst>
            </p:cNvPr>
            <p:cNvSpPr txBox="1"/>
            <p:nvPr/>
          </p:nvSpPr>
          <p:spPr>
            <a:xfrm>
              <a:off x="1199527" y="5294743"/>
              <a:ext cx="2181355" cy="307777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Expediente Digital</a:t>
              </a:r>
            </a:p>
          </p:txBody>
        </p:sp>
        <p:pic>
          <p:nvPicPr>
            <p:cNvPr id="48" name="Imagen 47">
              <a:extLst>
                <a:ext uri="{FF2B5EF4-FFF2-40B4-BE49-F238E27FC236}">
                  <a16:creationId xmlns:a16="http://schemas.microsoft.com/office/drawing/2014/main" id="{275A70D4-82FE-4C6C-B392-A373D6216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2179" y="4630654"/>
              <a:ext cx="636051" cy="543293"/>
            </a:xfrm>
            <a:prstGeom prst="rect">
              <a:avLst/>
            </a:prstGeom>
            <a:grpFill/>
          </p:spPr>
        </p:pic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4701E29B-0B3E-7B54-AA0F-516B2210A9B3}"/>
              </a:ext>
            </a:extLst>
          </p:cNvPr>
          <p:cNvGrpSpPr/>
          <p:nvPr/>
        </p:nvGrpSpPr>
        <p:grpSpPr>
          <a:xfrm>
            <a:off x="8714249" y="4525413"/>
            <a:ext cx="2339633" cy="1147966"/>
            <a:chOff x="8587987" y="4479875"/>
            <a:chExt cx="2339633" cy="1147966"/>
          </a:xfrm>
          <a:solidFill>
            <a:srgbClr val="1E4691"/>
          </a:solidFill>
        </p:grpSpPr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B5460C31-6A77-9B70-4EE1-A2B253A1A8FE}"/>
                </a:ext>
              </a:extLst>
            </p:cNvPr>
            <p:cNvSpPr/>
            <p:nvPr/>
          </p:nvSpPr>
          <p:spPr>
            <a:xfrm>
              <a:off x="8587987" y="4479875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260B9E8D-7607-E3A4-A684-17E61AF57847}"/>
                </a:ext>
              </a:extLst>
            </p:cNvPr>
            <p:cNvSpPr txBox="1"/>
            <p:nvPr/>
          </p:nvSpPr>
          <p:spPr>
            <a:xfrm>
              <a:off x="8667126" y="5079300"/>
              <a:ext cx="2181355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Interoperabilidad Institucional</a:t>
              </a:r>
            </a:p>
          </p:txBody>
        </p:sp>
        <p:pic>
          <p:nvPicPr>
            <p:cNvPr id="49" name="Imagen 48">
              <a:extLst>
                <a:ext uri="{FF2B5EF4-FFF2-40B4-BE49-F238E27FC236}">
                  <a16:creationId xmlns:a16="http://schemas.microsoft.com/office/drawing/2014/main" id="{184E7468-AADF-BF14-2893-42DA3804B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524742" y="4570802"/>
              <a:ext cx="466123" cy="508498"/>
            </a:xfrm>
            <a:prstGeom prst="rect">
              <a:avLst/>
            </a:prstGeom>
            <a:grpFill/>
          </p:spPr>
        </p:pic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D0107E89-6F4E-C6A9-E325-4FABDE4E4BBB}"/>
              </a:ext>
            </a:extLst>
          </p:cNvPr>
          <p:cNvGrpSpPr/>
          <p:nvPr/>
        </p:nvGrpSpPr>
        <p:grpSpPr>
          <a:xfrm>
            <a:off x="6222499" y="3265890"/>
            <a:ext cx="2339633" cy="1147966"/>
            <a:chOff x="6102415" y="3220352"/>
            <a:chExt cx="2339633" cy="1147966"/>
          </a:xfrm>
          <a:solidFill>
            <a:srgbClr val="1E4691"/>
          </a:solidFill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8F9263DD-5F2E-30FB-80C1-DC9FF4019CA4}"/>
                </a:ext>
              </a:extLst>
            </p:cNvPr>
            <p:cNvSpPr/>
            <p:nvPr/>
          </p:nvSpPr>
          <p:spPr>
            <a:xfrm>
              <a:off x="6102415" y="3220352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244E4E31-849F-50FE-152D-64A869FA0AD2}"/>
                </a:ext>
              </a:extLst>
            </p:cNvPr>
            <p:cNvSpPr txBox="1"/>
            <p:nvPr/>
          </p:nvSpPr>
          <p:spPr>
            <a:xfrm>
              <a:off x="6181554" y="3914835"/>
              <a:ext cx="2181355" cy="307777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Simplificación de procesos</a:t>
              </a:r>
            </a:p>
          </p:txBody>
        </p:sp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FEAAB15C-DCB6-4FFD-700A-8CB577189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09671" y="3324206"/>
              <a:ext cx="525121" cy="481361"/>
            </a:xfrm>
            <a:prstGeom prst="rect">
              <a:avLst/>
            </a:prstGeom>
            <a:grpFill/>
          </p:spPr>
        </p:pic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C4CDF042-2556-F266-07B4-4781D611C48D}"/>
              </a:ext>
            </a:extLst>
          </p:cNvPr>
          <p:cNvGrpSpPr/>
          <p:nvPr/>
        </p:nvGrpSpPr>
        <p:grpSpPr>
          <a:xfrm>
            <a:off x="1245702" y="2025144"/>
            <a:ext cx="2339633" cy="1147966"/>
            <a:chOff x="1179940" y="1979606"/>
            <a:chExt cx="2339633" cy="1147966"/>
          </a:xfrm>
          <a:solidFill>
            <a:srgbClr val="3270C0"/>
          </a:solidFill>
        </p:grpSpPr>
        <p:sp>
          <p:nvSpPr>
            <p:cNvPr id="52" name="Rectángulo 51">
              <a:extLst>
                <a:ext uri="{FF2B5EF4-FFF2-40B4-BE49-F238E27FC236}">
                  <a16:creationId xmlns:a16="http://schemas.microsoft.com/office/drawing/2014/main" id="{264808ED-513A-68E5-F9BF-2D32344E519C}"/>
                </a:ext>
              </a:extLst>
            </p:cNvPr>
            <p:cNvSpPr/>
            <p:nvPr/>
          </p:nvSpPr>
          <p:spPr>
            <a:xfrm>
              <a:off x="1179940" y="1979606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7C81602E-832A-7CA8-7B33-854EC9EB31E7}"/>
                </a:ext>
              </a:extLst>
            </p:cNvPr>
            <p:cNvSpPr txBox="1"/>
            <p:nvPr/>
          </p:nvSpPr>
          <p:spPr>
            <a:xfrm>
              <a:off x="1179940" y="2570457"/>
              <a:ext cx="2339633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419" sz="1350">
                  <a:latin typeface="+mj-lt"/>
                </a:rPr>
                <a:t>Verificaciones y validaciones automáticas</a:t>
              </a:r>
              <a:endParaRPr lang="es-CR" sz="1350" dirty="0">
                <a:latin typeface="+mj-lt"/>
              </a:endParaRPr>
            </a:p>
          </p:txBody>
        </p:sp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6C831B74-E2D1-233D-6653-251AEAAE5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101351" y="2074722"/>
              <a:ext cx="496810" cy="494188"/>
            </a:xfrm>
            <a:prstGeom prst="rect">
              <a:avLst/>
            </a:prstGeom>
            <a:grpFill/>
          </p:spPr>
        </p:pic>
      </p:grpSp>
      <p:grpSp>
        <p:nvGrpSpPr>
          <p:cNvPr id="64" name="Grupo 63">
            <a:extLst>
              <a:ext uri="{FF2B5EF4-FFF2-40B4-BE49-F238E27FC236}">
                <a16:creationId xmlns:a16="http://schemas.microsoft.com/office/drawing/2014/main" id="{C26C28ED-38F2-56DD-22DF-8B60CA20A6E8}"/>
              </a:ext>
            </a:extLst>
          </p:cNvPr>
          <p:cNvGrpSpPr/>
          <p:nvPr/>
        </p:nvGrpSpPr>
        <p:grpSpPr>
          <a:xfrm>
            <a:off x="8714249" y="2025144"/>
            <a:ext cx="2339633" cy="1147966"/>
            <a:chOff x="8586124" y="1979606"/>
            <a:chExt cx="2339633" cy="1147966"/>
          </a:xfrm>
          <a:solidFill>
            <a:srgbClr val="1E4691"/>
          </a:solidFill>
        </p:grpSpPr>
        <p:sp>
          <p:nvSpPr>
            <p:cNvPr id="58" name="Rectángulo 57">
              <a:extLst>
                <a:ext uri="{FF2B5EF4-FFF2-40B4-BE49-F238E27FC236}">
                  <a16:creationId xmlns:a16="http://schemas.microsoft.com/office/drawing/2014/main" id="{9BE1CE6B-6243-77F9-FA88-AE24C914326B}"/>
                </a:ext>
              </a:extLst>
            </p:cNvPr>
            <p:cNvSpPr/>
            <p:nvPr/>
          </p:nvSpPr>
          <p:spPr>
            <a:xfrm>
              <a:off x="8586124" y="1979606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DAE3949B-3CE0-A15D-F0DE-DF870BC81B21}"/>
                </a:ext>
              </a:extLst>
            </p:cNvPr>
            <p:cNvSpPr txBox="1"/>
            <p:nvPr/>
          </p:nvSpPr>
          <p:spPr>
            <a:xfrm>
              <a:off x="8964882" y="2571439"/>
              <a:ext cx="1582116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Pago y tasación al instante</a:t>
              </a:r>
            </a:p>
          </p:txBody>
        </p:sp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BB33A1F5-2A5A-7B60-F947-5F733798D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438785" y="2094600"/>
              <a:ext cx="634311" cy="488083"/>
            </a:xfrm>
            <a:prstGeom prst="rect">
              <a:avLst/>
            </a:prstGeom>
            <a:grpFill/>
          </p:spPr>
        </p:pic>
      </p:grpSp>
      <p:grpSp>
        <p:nvGrpSpPr>
          <p:cNvPr id="66" name="Grupo 65">
            <a:extLst>
              <a:ext uri="{FF2B5EF4-FFF2-40B4-BE49-F238E27FC236}">
                <a16:creationId xmlns:a16="http://schemas.microsoft.com/office/drawing/2014/main" id="{7D664500-8039-79B2-A6D6-0711050C7789}"/>
              </a:ext>
            </a:extLst>
          </p:cNvPr>
          <p:cNvGrpSpPr/>
          <p:nvPr/>
        </p:nvGrpSpPr>
        <p:grpSpPr>
          <a:xfrm>
            <a:off x="6224734" y="4525413"/>
            <a:ext cx="2339633" cy="1147966"/>
            <a:chOff x="6098788" y="4479875"/>
            <a:chExt cx="2339633" cy="1147966"/>
          </a:xfrm>
          <a:solidFill>
            <a:srgbClr val="3270C0"/>
          </a:solidFill>
        </p:grpSpPr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0B5DFD63-62D8-F37E-093D-B61774AA3C76}"/>
                </a:ext>
              </a:extLst>
            </p:cNvPr>
            <p:cNvSpPr/>
            <p:nvPr/>
          </p:nvSpPr>
          <p:spPr>
            <a:xfrm>
              <a:off x="6098788" y="4479875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60787FF0-8131-B5E8-2606-901B31666EEC}"/>
                </a:ext>
              </a:extLst>
            </p:cNvPr>
            <p:cNvSpPr txBox="1"/>
            <p:nvPr/>
          </p:nvSpPr>
          <p:spPr>
            <a:xfrm>
              <a:off x="6177927" y="5089603"/>
              <a:ext cx="2181355" cy="523220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Mayor productividad y calidad de servicios </a:t>
              </a:r>
            </a:p>
          </p:txBody>
        </p:sp>
        <p:pic>
          <p:nvPicPr>
            <p:cNvPr id="65" name="Imagen 64">
              <a:extLst>
                <a:ext uri="{FF2B5EF4-FFF2-40B4-BE49-F238E27FC236}">
                  <a16:creationId xmlns:a16="http://schemas.microsoft.com/office/drawing/2014/main" id="{CDF8E552-FF2E-1A8B-5714-169491357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028125" y="4606562"/>
              <a:ext cx="480959" cy="483041"/>
            </a:xfrm>
            <a:prstGeom prst="rect">
              <a:avLst/>
            </a:prstGeom>
            <a:grpFill/>
          </p:spPr>
        </p:pic>
      </p:grpSp>
      <p:grpSp>
        <p:nvGrpSpPr>
          <p:cNvPr id="69" name="Grupo 68">
            <a:extLst>
              <a:ext uri="{FF2B5EF4-FFF2-40B4-BE49-F238E27FC236}">
                <a16:creationId xmlns:a16="http://schemas.microsoft.com/office/drawing/2014/main" id="{4A166A1B-8E76-0C39-660B-84EF8CF729A1}"/>
              </a:ext>
            </a:extLst>
          </p:cNvPr>
          <p:cNvGrpSpPr/>
          <p:nvPr/>
        </p:nvGrpSpPr>
        <p:grpSpPr>
          <a:xfrm>
            <a:off x="6224734" y="2025144"/>
            <a:ext cx="2339633" cy="1147966"/>
            <a:chOff x="6088195" y="1979606"/>
            <a:chExt cx="2339633" cy="1147966"/>
          </a:xfrm>
          <a:solidFill>
            <a:srgbClr val="3270C0"/>
          </a:solidFill>
        </p:grpSpPr>
        <p:sp>
          <p:nvSpPr>
            <p:cNvPr id="56" name="Rectángulo 55">
              <a:extLst>
                <a:ext uri="{FF2B5EF4-FFF2-40B4-BE49-F238E27FC236}">
                  <a16:creationId xmlns:a16="http://schemas.microsoft.com/office/drawing/2014/main" id="{32C51468-C0B1-5A1E-0ACC-FFBD947C5ECC}"/>
                </a:ext>
              </a:extLst>
            </p:cNvPr>
            <p:cNvSpPr/>
            <p:nvPr/>
          </p:nvSpPr>
          <p:spPr>
            <a:xfrm>
              <a:off x="6088195" y="1979606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BB8725E8-67CB-D53B-75B0-A3648E448A19}"/>
                </a:ext>
              </a:extLst>
            </p:cNvPr>
            <p:cNvSpPr txBox="1"/>
            <p:nvPr/>
          </p:nvSpPr>
          <p:spPr>
            <a:xfrm>
              <a:off x="6490605" y="2753173"/>
              <a:ext cx="1534812" cy="300082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419" sz="1350">
                  <a:latin typeface="+mj-lt"/>
                </a:rPr>
                <a:t>Repositorio País</a:t>
              </a:r>
              <a:endParaRPr lang="es-CR" sz="1350" dirty="0">
                <a:latin typeface="+mj-lt"/>
              </a:endParaRPr>
            </a:p>
          </p:txBody>
        </p:sp>
        <p:pic>
          <p:nvPicPr>
            <p:cNvPr id="68" name="Imagen 67">
              <a:extLst>
                <a:ext uri="{FF2B5EF4-FFF2-40B4-BE49-F238E27FC236}">
                  <a16:creationId xmlns:a16="http://schemas.microsoft.com/office/drawing/2014/main" id="{C5207686-FA2F-ED06-9AC1-211C2CBD8D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971571" y="2158806"/>
              <a:ext cx="572881" cy="572881"/>
            </a:xfrm>
            <a:prstGeom prst="rect">
              <a:avLst/>
            </a:prstGeom>
            <a:grpFill/>
          </p:spPr>
        </p:pic>
      </p:grpSp>
      <p:grpSp>
        <p:nvGrpSpPr>
          <p:cNvPr id="73" name="Grupo 72">
            <a:extLst>
              <a:ext uri="{FF2B5EF4-FFF2-40B4-BE49-F238E27FC236}">
                <a16:creationId xmlns:a16="http://schemas.microsoft.com/office/drawing/2014/main" id="{9361BA7D-04E8-6FE6-80D4-A47D4DFF1F78}"/>
              </a:ext>
            </a:extLst>
          </p:cNvPr>
          <p:cNvGrpSpPr/>
          <p:nvPr/>
        </p:nvGrpSpPr>
        <p:grpSpPr>
          <a:xfrm>
            <a:off x="3735218" y="2025144"/>
            <a:ext cx="2339633" cy="1147966"/>
            <a:chOff x="3618707" y="1979606"/>
            <a:chExt cx="2339633" cy="1147966"/>
          </a:xfrm>
          <a:solidFill>
            <a:srgbClr val="1E4691"/>
          </a:solidFill>
        </p:grpSpPr>
        <p:sp>
          <p:nvSpPr>
            <p:cNvPr id="54" name="Rectángulo 53">
              <a:extLst>
                <a:ext uri="{FF2B5EF4-FFF2-40B4-BE49-F238E27FC236}">
                  <a16:creationId xmlns:a16="http://schemas.microsoft.com/office/drawing/2014/main" id="{6803A4C1-494F-F932-755B-842BC743D5CD}"/>
                </a:ext>
              </a:extLst>
            </p:cNvPr>
            <p:cNvSpPr/>
            <p:nvPr/>
          </p:nvSpPr>
          <p:spPr>
            <a:xfrm>
              <a:off x="3618707" y="1979606"/>
              <a:ext cx="2339633" cy="1147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>
                <a:latin typeface="+mj-lt"/>
              </a:endParaRPr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149AA067-AFEC-309C-05F6-1A000C0ECB7C}"/>
                </a:ext>
              </a:extLst>
            </p:cNvPr>
            <p:cNvSpPr txBox="1"/>
            <p:nvPr/>
          </p:nvSpPr>
          <p:spPr>
            <a:xfrm>
              <a:off x="3670683" y="2750041"/>
              <a:ext cx="2235681" cy="307777"/>
            </a:xfrm>
            <a:prstGeom prst="rect">
              <a:avLst/>
            </a:prstGeom>
            <a:grpFill/>
          </p:spPr>
          <p:txBody>
            <a:bodyPr wrap="square" anchor="ctr">
              <a:spAutoFit/>
            </a:bodyPr>
            <a:lstStyle>
              <a:defPPr>
                <a:defRPr lang="es-CR"/>
              </a:defPPr>
              <a:lvl1pPr algn="ctr">
                <a:defRPr sz="1400">
                  <a:solidFill>
                    <a:schemeClr val="bg1"/>
                  </a:solidFill>
                  <a:latin typeface="Rubik Medium" pitchFamily="2" charset="-79"/>
                  <a:cs typeface="Rubik Medium" pitchFamily="2" charset="-79"/>
                </a:defRPr>
              </a:lvl1pPr>
            </a:lstStyle>
            <a:p>
              <a:r>
                <a:rPr lang="es-CR" dirty="0">
                  <a:latin typeface="+mj-lt"/>
                </a:rPr>
                <a:t>Alertas y Notificaciones</a:t>
              </a:r>
            </a:p>
          </p:txBody>
        </p:sp>
        <p:pic>
          <p:nvPicPr>
            <p:cNvPr id="72" name="Imagen 71">
              <a:extLst>
                <a:ext uri="{FF2B5EF4-FFF2-40B4-BE49-F238E27FC236}">
                  <a16:creationId xmlns:a16="http://schemas.microsoft.com/office/drawing/2014/main" id="{876FA330-9EDB-6CF5-B868-D1F0D42C9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67158" y="2114898"/>
              <a:ext cx="642731" cy="564175"/>
            </a:xfrm>
            <a:prstGeom prst="rect">
              <a:avLst/>
            </a:prstGeom>
            <a:grpFill/>
          </p:spPr>
        </p:pic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9ED8A633-9175-B314-F890-5497013801E8}"/>
              </a:ext>
            </a:extLst>
          </p:cNvPr>
          <p:cNvSpPr txBox="1">
            <a:spLocks/>
          </p:cNvSpPr>
          <p:nvPr/>
        </p:nvSpPr>
        <p:spPr>
          <a:xfrm>
            <a:off x="604434" y="448628"/>
            <a:ext cx="10983132" cy="7477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3200" b="1" dirty="0"/>
              <a:t>Beneficios</a:t>
            </a:r>
            <a:endParaRPr lang="en-US" sz="3200" b="1" dirty="0"/>
          </a:p>
        </p:txBody>
      </p:sp>
      <p:pic>
        <p:nvPicPr>
          <p:cNvPr id="3" name="Picture 2" descr="A blue and grey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7A87F9A-3A3D-E9E2-7215-818A124B20B1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262" t="2651" r="75793" b="5772"/>
          <a:stretch/>
        </p:blipFill>
        <p:spPr>
          <a:xfrm>
            <a:off x="10902134" y="413175"/>
            <a:ext cx="685432" cy="69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45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7C7595F-4260-394A-9414-C8DE47DEB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s-CR" sz="3800" dirty="0"/>
              <a:t>IMPLEMENTACION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Marcador de contenido 2">
            <a:extLst>
              <a:ext uri="{FF2B5EF4-FFF2-40B4-BE49-F238E27FC236}">
                <a16:creationId xmlns:a16="http://schemas.microsoft.com/office/drawing/2014/main" id="{3DC38601-3372-B693-1737-4F100AECE1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5760499"/>
              </p:ext>
            </p:extLst>
          </p:nvPr>
        </p:nvGraphicFramePr>
        <p:xfrm>
          <a:off x="5108535" y="776378"/>
          <a:ext cx="6245265" cy="5883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A blue and grey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ADEAFC7F-DAE9-0896-03B5-30CC66A4DF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62" t="2651" r="75793" b="5772"/>
          <a:stretch/>
        </p:blipFill>
        <p:spPr>
          <a:xfrm>
            <a:off x="11391565" y="81443"/>
            <a:ext cx="685432" cy="69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755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3DE9A9D0-CFDB-4912-A68A-CAB23434A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4" y="448628"/>
            <a:ext cx="10983132" cy="747763"/>
          </a:xfrm>
        </p:spPr>
        <p:txBody>
          <a:bodyPr>
            <a:normAutofit/>
          </a:bodyPr>
          <a:lstStyle/>
          <a:p>
            <a:r>
              <a:rPr lang="es-CR" sz="3200" b="1" dirty="0"/>
              <a:t>Estado Actual</a:t>
            </a:r>
            <a:endParaRPr lang="en-US" sz="3200" b="1" dirty="0"/>
          </a:p>
        </p:txBody>
      </p:sp>
      <p:pic>
        <p:nvPicPr>
          <p:cNvPr id="5" name="Picture 4" descr="A blue and grey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B5470D0-5DE1-4133-9928-F6636C7B46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2" t="2651" r="75793" b="5772"/>
          <a:stretch/>
        </p:blipFill>
        <p:spPr>
          <a:xfrm>
            <a:off x="10902134" y="413175"/>
            <a:ext cx="685432" cy="69493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7A215C-475A-452B-B9F9-E92F7F008988}"/>
              </a:ext>
            </a:extLst>
          </p:cNvPr>
          <p:cNvCxnSpPr/>
          <p:nvPr/>
        </p:nvCxnSpPr>
        <p:spPr>
          <a:xfrm>
            <a:off x="447675" y="1209675"/>
            <a:ext cx="11277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extBox 6">
            <a:extLst>
              <a:ext uri="{FF2B5EF4-FFF2-40B4-BE49-F238E27FC236}">
                <a16:creationId xmlns:a16="http://schemas.microsoft.com/office/drawing/2014/main" id="{43143710-146A-F007-31EC-E244A4D176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700316"/>
              </p:ext>
            </p:extLst>
          </p:nvPr>
        </p:nvGraphicFramePr>
        <p:xfrm>
          <a:off x="447676" y="1311241"/>
          <a:ext cx="10904686" cy="5133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8561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3DE9A9D0-CFDB-4912-A68A-CAB23434A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4" y="448628"/>
            <a:ext cx="10983132" cy="747763"/>
          </a:xfrm>
        </p:spPr>
        <p:txBody>
          <a:bodyPr>
            <a:normAutofit/>
          </a:bodyPr>
          <a:lstStyle/>
          <a:p>
            <a:r>
              <a:rPr lang="es-CR" sz="3200" b="1" dirty="0"/>
              <a:t>Recomendaciones</a:t>
            </a:r>
            <a:endParaRPr lang="en-US" sz="3200" b="1" dirty="0"/>
          </a:p>
        </p:txBody>
      </p:sp>
      <p:pic>
        <p:nvPicPr>
          <p:cNvPr id="5" name="Picture 4" descr="A blue and grey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B5470D0-5DE1-4133-9928-F6636C7B46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2" t="2651" r="75793" b="5772"/>
          <a:stretch/>
        </p:blipFill>
        <p:spPr>
          <a:xfrm>
            <a:off x="10902134" y="413175"/>
            <a:ext cx="685432" cy="69493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7A215C-475A-452B-B9F9-E92F7F008988}"/>
              </a:ext>
            </a:extLst>
          </p:cNvPr>
          <p:cNvCxnSpPr/>
          <p:nvPr/>
        </p:nvCxnSpPr>
        <p:spPr>
          <a:xfrm>
            <a:off x="447675" y="1209675"/>
            <a:ext cx="11277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extBox 1">
            <a:extLst>
              <a:ext uri="{FF2B5EF4-FFF2-40B4-BE49-F238E27FC236}">
                <a16:creationId xmlns:a16="http://schemas.microsoft.com/office/drawing/2014/main" id="{221947DA-CCC5-C731-4855-E26C3BD309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8375801"/>
              </p:ext>
            </p:extLst>
          </p:nvPr>
        </p:nvGraphicFramePr>
        <p:xfrm>
          <a:off x="1007918" y="1533383"/>
          <a:ext cx="10579648" cy="4656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314355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et Started with 3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Autofit/>
      </a:bodyPr>
      <a:lstStyle>
        <a:defPPr marL="0" indent="0" algn="l">
          <a:lnSpc>
            <a:spcPts val="1800"/>
          </a:lnSpc>
          <a:spcAft>
            <a:spcPts val="600"/>
          </a:spcAft>
          <a:buNone/>
          <a:defRPr sz="1200" dirty="0" smtClean="0">
            <a:solidFill>
              <a:prstClr val="black">
                <a:lumMod val="75000"/>
                <a:lumOff val="25000"/>
              </a:prstClr>
            </a:soli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ing Your Presentations" id="{59065FFD-95A5-4387-9888-595CD54FE3CE}" vid="{8A46A32C-1227-47D7-A4C8-360887988CE4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14337</TotalTime>
  <Words>520</Words>
  <Application>Microsoft Macintosh PowerPoint</Application>
  <PresentationFormat>Widescreen</PresentationFormat>
  <Paragraphs>69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Segoe UI Light</vt:lpstr>
      <vt:lpstr>Tema de Office</vt:lpstr>
      <vt:lpstr>Get Started with 3D</vt:lpstr>
      <vt:lpstr>PowerPoint Presentation</vt:lpstr>
      <vt:lpstr>Regístrelo 1.0</vt:lpstr>
      <vt:lpstr>Evolución</vt:lpstr>
      <vt:lpstr>PowerPoint Presentation</vt:lpstr>
      <vt:lpstr>Regístrelo 2.0</vt:lpstr>
      <vt:lpstr>PowerPoint Presentation</vt:lpstr>
      <vt:lpstr>IMPLEMENTACION</vt:lpstr>
      <vt:lpstr>Estado Actual</vt:lpstr>
      <vt:lpstr>Recomendaciones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Renovación Registrelo</dc:title>
  <dc:creator>Wendy Madrigal Bolaños</dc:creator>
  <cp:lastModifiedBy>Adrian Jiménez Valverde</cp:lastModifiedBy>
  <cp:revision>55</cp:revision>
  <dcterms:created xsi:type="dcterms:W3CDTF">2021-06-14T01:17:59Z</dcterms:created>
  <dcterms:modified xsi:type="dcterms:W3CDTF">2023-05-31T18:41:26Z</dcterms:modified>
</cp:coreProperties>
</file>