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4"/>
  </p:notesMasterIdLst>
  <p:sldIdLst>
    <p:sldId id="267" r:id="rId5"/>
    <p:sldId id="256" r:id="rId6"/>
    <p:sldId id="257" r:id="rId7"/>
    <p:sldId id="258" r:id="rId8"/>
    <p:sldId id="265" r:id="rId9"/>
    <p:sldId id="262" r:id="rId10"/>
    <p:sldId id="268" r:id="rId11"/>
    <p:sldId id="261" r:id="rId12"/>
    <p:sldId id="264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1" roundtripDataSignature="AMtx7mhzSJPbJWtNJdTcllc9dVIMCYdN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609C8-0468-7066-2337-145624454FBA}" v="3" dt="2023-06-01T21:56:20.565"/>
    <p1510:client id="{5F272826-A346-3C3D-9853-B12D0D186BD8}" v="115" dt="2023-06-01T21:54:18.473"/>
    <p1510:client id="{F42E11B0-1674-5FEB-549F-6DAB900182CC}" v="131" dt="2023-07-04T14:27:34.5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1" y="1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mela Alejandra Aguirres Cordero" userId="S::pamela.aguirres@misalud.go.cr::b35e4bfe-063d-42f9-b45c-3bebab3108a2" providerId="AD" clId="Web-{F42E11B0-1674-5FEB-549F-6DAB900182CC}"/>
    <pc:docChg chg="delSld modSld">
      <pc:chgData name="Pamela Alejandra Aguirres Cordero" userId="S::pamela.aguirres@misalud.go.cr::b35e4bfe-063d-42f9-b45c-3bebab3108a2" providerId="AD" clId="Web-{F42E11B0-1674-5FEB-549F-6DAB900182CC}" dt="2023-07-04T14:27:34.539" v="125" actId="1076"/>
      <pc:docMkLst>
        <pc:docMk/>
      </pc:docMkLst>
      <pc:sldChg chg="modSp">
        <pc:chgData name="Pamela Alejandra Aguirres Cordero" userId="S::pamela.aguirres@misalud.go.cr::b35e4bfe-063d-42f9-b45c-3bebab3108a2" providerId="AD" clId="Web-{F42E11B0-1674-5FEB-549F-6DAB900182CC}" dt="2023-07-04T14:27:22.101" v="124" actId="20577"/>
        <pc:sldMkLst>
          <pc:docMk/>
          <pc:sldMk cId="487063382" sldId="257"/>
        </pc:sldMkLst>
        <pc:spChg chg="mod">
          <ac:chgData name="Pamela Alejandra Aguirres Cordero" userId="S::pamela.aguirres@misalud.go.cr::b35e4bfe-063d-42f9-b45c-3bebab3108a2" providerId="AD" clId="Web-{F42E11B0-1674-5FEB-549F-6DAB900182CC}" dt="2023-07-04T14:27:22.101" v="124" actId="20577"/>
          <ac:spMkLst>
            <pc:docMk/>
            <pc:sldMk cId="487063382" sldId="257"/>
            <ac:spMk id="3" creationId="{9A4187DE-8FDC-240C-263C-19ACB3151546}"/>
          </ac:spMkLst>
        </pc:spChg>
      </pc:sldChg>
      <pc:sldChg chg="modSp">
        <pc:chgData name="Pamela Alejandra Aguirres Cordero" userId="S::pamela.aguirres@misalud.go.cr::b35e4bfe-063d-42f9-b45c-3bebab3108a2" providerId="AD" clId="Web-{F42E11B0-1674-5FEB-549F-6DAB900182CC}" dt="2023-07-04T14:27:34.539" v="125" actId="1076"/>
        <pc:sldMkLst>
          <pc:docMk/>
          <pc:sldMk cId="1003904150" sldId="258"/>
        </pc:sldMkLst>
        <pc:spChg chg="mod">
          <ac:chgData name="Pamela Alejandra Aguirres Cordero" userId="S::pamela.aguirres@misalud.go.cr::b35e4bfe-063d-42f9-b45c-3bebab3108a2" providerId="AD" clId="Web-{F42E11B0-1674-5FEB-549F-6DAB900182CC}" dt="2023-07-04T14:27:34.539" v="125" actId="1076"/>
          <ac:spMkLst>
            <pc:docMk/>
            <pc:sldMk cId="1003904150" sldId="258"/>
            <ac:spMk id="2" creationId="{EADD307D-77E7-DE88-C65E-EEF2659F863F}"/>
          </ac:spMkLst>
        </pc:spChg>
      </pc:sldChg>
      <pc:sldChg chg="modSp">
        <pc:chgData name="Pamela Alejandra Aguirres Cordero" userId="S::pamela.aguirres@misalud.go.cr::b35e4bfe-063d-42f9-b45c-3bebab3108a2" providerId="AD" clId="Web-{F42E11B0-1674-5FEB-549F-6DAB900182CC}" dt="2023-07-04T14:26:26.600" v="121" actId="20577"/>
        <pc:sldMkLst>
          <pc:docMk/>
          <pc:sldMk cId="104372853" sldId="262"/>
        </pc:sldMkLst>
        <pc:spChg chg="mod">
          <ac:chgData name="Pamela Alejandra Aguirres Cordero" userId="S::pamela.aguirres@misalud.go.cr::b35e4bfe-063d-42f9-b45c-3bebab3108a2" providerId="AD" clId="Web-{F42E11B0-1674-5FEB-549F-6DAB900182CC}" dt="2023-07-04T14:26:26.600" v="121" actId="20577"/>
          <ac:spMkLst>
            <pc:docMk/>
            <pc:sldMk cId="104372853" sldId="262"/>
            <ac:spMk id="4" creationId="{55D45281-51CF-CF28-2D16-1CEE12E34B4E}"/>
          </ac:spMkLst>
        </pc:spChg>
      </pc:sldChg>
      <pc:sldChg chg="modSp">
        <pc:chgData name="Pamela Alejandra Aguirres Cordero" userId="S::pamela.aguirres@misalud.go.cr::b35e4bfe-063d-42f9-b45c-3bebab3108a2" providerId="AD" clId="Web-{F42E11B0-1674-5FEB-549F-6DAB900182CC}" dt="2023-07-04T14:26:02.739" v="111" actId="20577"/>
        <pc:sldMkLst>
          <pc:docMk/>
          <pc:sldMk cId="240582869" sldId="265"/>
        </pc:sldMkLst>
        <pc:spChg chg="mod">
          <ac:chgData name="Pamela Alejandra Aguirres Cordero" userId="S::pamela.aguirres@misalud.go.cr::b35e4bfe-063d-42f9-b45c-3bebab3108a2" providerId="AD" clId="Web-{F42E11B0-1674-5FEB-549F-6DAB900182CC}" dt="2023-07-04T14:25:42.426" v="88" actId="20577"/>
          <ac:spMkLst>
            <pc:docMk/>
            <pc:sldMk cId="240582869" sldId="265"/>
            <ac:spMk id="2" creationId="{EBD52B4A-9C2A-4687-27A2-C7FCD649A801}"/>
          </ac:spMkLst>
        </pc:spChg>
        <pc:spChg chg="mod">
          <ac:chgData name="Pamela Alejandra Aguirres Cordero" userId="S::pamela.aguirres@misalud.go.cr::b35e4bfe-063d-42f9-b45c-3bebab3108a2" providerId="AD" clId="Web-{F42E11B0-1674-5FEB-549F-6DAB900182CC}" dt="2023-07-04T14:26:02.739" v="111" actId="20577"/>
          <ac:spMkLst>
            <pc:docMk/>
            <pc:sldMk cId="240582869" sldId="265"/>
            <ac:spMk id="3" creationId="{68B25E70-2CD3-796A-09E1-9DD1D68254F9}"/>
          </ac:spMkLst>
        </pc:spChg>
      </pc:sldChg>
      <pc:sldChg chg="del">
        <pc:chgData name="Pamela Alejandra Aguirres Cordero" userId="S::pamela.aguirres@misalud.go.cr::b35e4bfe-063d-42f9-b45c-3bebab3108a2" providerId="AD" clId="Web-{F42E11B0-1674-5FEB-549F-6DAB900182CC}" dt="2023-07-04T14:26:11.490" v="112"/>
        <pc:sldMkLst>
          <pc:docMk/>
          <pc:sldMk cId="3122164384" sldId="266"/>
        </pc:sldMkLst>
      </pc:sldChg>
    </pc:docChg>
  </pc:docChgLst>
  <pc:docChgLst>
    <pc:chgData name="Pamela Alejandra Aguirres Cordero" userId="S::pamela.aguirres@misalud.go.cr::b35e4bfe-063d-42f9-b45c-3bebab3108a2" providerId="AD" clId="Web-{5F272826-A346-3C3D-9853-B12D0D186BD8}"/>
    <pc:docChg chg="addSld delSld modSld">
      <pc:chgData name="Pamela Alejandra Aguirres Cordero" userId="S::pamela.aguirres@misalud.go.cr::b35e4bfe-063d-42f9-b45c-3bebab3108a2" providerId="AD" clId="Web-{5F272826-A346-3C3D-9853-B12D0D186BD8}" dt="2023-06-01T21:54:04.364" v="106"/>
      <pc:docMkLst>
        <pc:docMk/>
      </pc:docMkLst>
      <pc:sldChg chg="modSp">
        <pc:chgData name="Pamela Alejandra Aguirres Cordero" userId="S::pamela.aguirres@misalud.go.cr::b35e4bfe-063d-42f9-b45c-3bebab3108a2" providerId="AD" clId="Web-{5F272826-A346-3C3D-9853-B12D0D186BD8}" dt="2023-06-01T21:31:36.840" v="2" actId="20577"/>
        <pc:sldMkLst>
          <pc:docMk/>
          <pc:sldMk cId="487063382" sldId="257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31:36.840" v="2" actId="20577"/>
          <ac:spMkLst>
            <pc:docMk/>
            <pc:sldMk cId="487063382" sldId="257"/>
            <ac:spMk id="3" creationId="{9A4187DE-8FDC-240C-263C-19ACB3151546}"/>
          </ac:spMkLst>
        </pc:spChg>
      </pc:sldChg>
      <pc:sldChg chg="modSp">
        <pc:chgData name="Pamela Alejandra Aguirres Cordero" userId="S::pamela.aguirres@misalud.go.cr::b35e4bfe-063d-42f9-b45c-3bebab3108a2" providerId="AD" clId="Web-{5F272826-A346-3C3D-9853-B12D0D186BD8}" dt="2023-06-01T21:41:26.560" v="70" actId="20577"/>
        <pc:sldMkLst>
          <pc:docMk/>
          <pc:sldMk cId="795289285" sldId="261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41:26.560" v="70" actId="20577"/>
          <ac:spMkLst>
            <pc:docMk/>
            <pc:sldMk cId="795289285" sldId="261"/>
            <ac:spMk id="3" creationId="{CA1ED366-2FA2-365C-AD7E-5C50F3309330}"/>
          </ac:spMkLst>
        </pc:spChg>
      </pc:sldChg>
      <pc:sldChg chg="modSp">
        <pc:chgData name="Pamela Alejandra Aguirres Cordero" userId="S::pamela.aguirres@misalud.go.cr::b35e4bfe-063d-42f9-b45c-3bebab3108a2" providerId="AD" clId="Web-{5F272826-A346-3C3D-9853-B12D0D186BD8}" dt="2023-06-01T21:36:35.598" v="42" actId="20577"/>
        <pc:sldMkLst>
          <pc:docMk/>
          <pc:sldMk cId="3122164384" sldId="266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36:35.598" v="42" actId="20577"/>
          <ac:spMkLst>
            <pc:docMk/>
            <pc:sldMk cId="3122164384" sldId="266"/>
            <ac:spMk id="3" creationId="{68B25E70-2CD3-796A-09E1-9DD1D68254F9}"/>
          </ac:spMkLst>
        </pc:spChg>
      </pc:sldChg>
      <pc:sldChg chg="addSp delSp modSp">
        <pc:chgData name="Pamela Alejandra Aguirres Cordero" userId="S::pamela.aguirres@misalud.go.cr::b35e4bfe-063d-42f9-b45c-3bebab3108a2" providerId="AD" clId="Web-{5F272826-A346-3C3D-9853-B12D0D186BD8}" dt="2023-06-01T21:53:05.549" v="87" actId="1076"/>
        <pc:sldMkLst>
          <pc:docMk/>
          <pc:sldMk cId="4059083937" sldId="268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3:05.549" v="87" actId="1076"/>
          <ac:picMkLst>
            <pc:docMk/>
            <pc:sldMk cId="4059083937" sldId="268"/>
            <ac:picMk id="2" creationId="{0B8C6024-F243-1212-B873-FA85A638AE7B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2:14.376" v="73"/>
          <ac:picMkLst>
            <pc:docMk/>
            <pc:sldMk cId="4059083937" sldId="268"/>
            <ac:picMk id="4" creationId="{522066C4-BE8A-A1EA-4A2A-2D08857723DA}"/>
          </ac:picMkLst>
        </pc:picChg>
      </pc:sldChg>
      <pc:sldChg chg="del">
        <pc:chgData name="Pamela Alejandra Aguirres Cordero" userId="S::pamela.aguirres@misalud.go.cr::b35e4bfe-063d-42f9-b45c-3bebab3108a2" providerId="AD" clId="Web-{5F272826-A346-3C3D-9853-B12D0D186BD8}" dt="2023-06-01T21:54:04.364" v="106"/>
        <pc:sldMkLst>
          <pc:docMk/>
          <pc:sldMk cId="85113859" sldId="269"/>
        </pc:sldMkLst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3:33.738" v="97" actId="1076"/>
        <pc:sldMkLst>
          <pc:docMk/>
          <pc:sldMk cId="1713922164" sldId="272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3:33.738" v="97" actId="1076"/>
          <ac:picMkLst>
            <pc:docMk/>
            <pc:sldMk cId="1713922164" sldId="272"/>
            <ac:picMk id="2" creationId="{1AED951D-C858-FC16-ABE0-206DB9F1458E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3:11.550" v="88"/>
          <ac:picMkLst>
            <pc:docMk/>
            <pc:sldMk cId="1713922164" sldId="272"/>
            <ac:picMk id="4" creationId="{522066C4-BE8A-A1EA-4A2A-2D08857723DA}"/>
          </ac:picMkLst>
        </pc:picChg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2:59.612" v="85" actId="1076"/>
        <pc:sldMkLst>
          <pc:docMk/>
          <pc:sldMk cId="3422338526" sldId="273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2:59.612" v="85" actId="1076"/>
          <ac:picMkLst>
            <pc:docMk/>
            <pc:sldMk cId="3422338526" sldId="273"/>
            <ac:picMk id="2" creationId="{040CFF1D-109C-0B56-56B4-4F4AB975C599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2:16.267" v="74"/>
          <ac:picMkLst>
            <pc:docMk/>
            <pc:sldMk cId="3422338526" sldId="273"/>
            <ac:picMk id="4" creationId="{522066C4-BE8A-A1EA-4A2A-2D08857723DA}"/>
          </ac:picMkLst>
        </pc:picChg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4:00.785" v="105" actId="14100"/>
        <pc:sldMkLst>
          <pc:docMk/>
          <pc:sldMk cId="1958387797" sldId="274"/>
        </pc:sldMkLst>
        <pc:picChg chg="del">
          <ac:chgData name="Pamela Alejandra Aguirres Cordero" userId="S::pamela.aguirres@misalud.go.cr::b35e4bfe-063d-42f9-b45c-3bebab3108a2" providerId="AD" clId="Web-{5F272826-A346-3C3D-9853-B12D0D186BD8}" dt="2023-06-01T21:53:42.160" v="99"/>
          <ac:picMkLst>
            <pc:docMk/>
            <pc:sldMk cId="1958387797" sldId="274"/>
            <ac:picMk id="2" creationId="{1AED951D-C858-FC16-ABE0-206DB9F1458E}"/>
          </ac:picMkLst>
        </pc:picChg>
        <pc:picChg chg="add mod">
          <ac:chgData name="Pamela Alejandra Aguirres Cordero" userId="S::pamela.aguirres@misalud.go.cr::b35e4bfe-063d-42f9-b45c-3bebab3108a2" providerId="AD" clId="Web-{5F272826-A346-3C3D-9853-B12D0D186BD8}" dt="2023-06-01T21:54:00.785" v="105" actId="14100"/>
          <ac:picMkLst>
            <pc:docMk/>
            <pc:sldMk cId="1958387797" sldId="274"/>
            <ac:picMk id="3" creationId="{AF08CB24-20AF-2F4D-2CCA-174EDDFEEA17}"/>
          </ac:picMkLst>
        </pc:picChg>
      </pc:sldChg>
    </pc:docChg>
  </pc:docChgLst>
  <pc:docChgLst>
    <pc:chgData name="Pamela Alejandra Aguirres Cordero" userId="S::pamela.aguirres@misalud.go.cr::b35e4bfe-063d-42f9-b45c-3bebab3108a2" providerId="AD" clId="Web-{3CE609C8-0468-7066-2337-145624454FBA}"/>
    <pc:docChg chg="modSld">
      <pc:chgData name="Pamela Alejandra Aguirres Cordero" userId="S::pamela.aguirres@misalud.go.cr::b35e4bfe-063d-42f9-b45c-3bebab3108a2" providerId="AD" clId="Web-{3CE609C8-0468-7066-2337-145624454FBA}" dt="2023-06-01T21:56:19.018" v="1" actId="20577"/>
      <pc:docMkLst>
        <pc:docMk/>
      </pc:docMkLst>
      <pc:sldChg chg="modSp">
        <pc:chgData name="Pamela Alejandra Aguirres Cordero" userId="S::pamela.aguirres@misalud.go.cr::b35e4bfe-063d-42f9-b45c-3bebab3108a2" providerId="AD" clId="Web-{3CE609C8-0468-7066-2337-145624454FBA}" dt="2023-06-01T21:56:19.018" v="1" actId="20577"/>
        <pc:sldMkLst>
          <pc:docMk/>
          <pc:sldMk cId="3122164384" sldId="266"/>
        </pc:sldMkLst>
        <pc:spChg chg="mod">
          <ac:chgData name="Pamela Alejandra Aguirres Cordero" userId="S::pamela.aguirres@misalud.go.cr::b35e4bfe-063d-42f9-b45c-3bebab3108a2" providerId="AD" clId="Web-{3CE609C8-0468-7066-2337-145624454FBA}" dt="2023-06-01T21:56:19.018" v="1" actId="20577"/>
          <ac:spMkLst>
            <pc:docMk/>
            <pc:sldMk cId="3122164384" sldId="266"/>
            <ac:spMk id="3" creationId="{68B25E70-2CD3-796A-09E1-9DD1D68254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3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4F77B-7698-E5D3-4E2D-88B14969D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262" y="39501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/>
              <a:t>Lineamientos Generales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340679-CC2E-AD74-90A9-F7BFBBD38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261" y="1102468"/>
            <a:ext cx="8417963" cy="3212357"/>
          </a:xfrm>
        </p:spPr>
        <p:txBody>
          <a:bodyPr>
            <a:normAutofit fontScale="40000" lnSpcReduction="20000"/>
          </a:bodyPr>
          <a:lstStyle/>
          <a:p>
            <a:pPr marL="628650" indent="-514350" algn="just">
              <a:lnSpc>
                <a:spcPct val="170000"/>
              </a:lnSpc>
              <a:buFont typeface="+mj-lt"/>
              <a:buAutoNum type="arabicParenR"/>
            </a:pPr>
            <a:r>
              <a:rPr lang="es-419" sz="3000" dirty="0"/>
              <a:t>Con base </a:t>
            </a:r>
            <a:r>
              <a:rPr lang="es-419" sz="2900" dirty="0"/>
              <a:t>en los lineamientos para los órganos colegiados, DE N° 38894-S, la sesión debe ser grabada en audio y video, por lo tanto, se solicita mantener la cámara encendida durante toda la reunión.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 dirty="0"/>
              <a:t>La votación se debe realizar a viva voz.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 dirty="0"/>
              <a:t>Para la presentación debe indicar su nombre completo si es miembro titular o suplente, la institución u organización a la que representa, y si está presente desde su casa de habitación o lugar de trabajo.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 dirty="0"/>
              <a:t>Para efectos de agilidad los acuerdos que se tomen durante la sesión se ratificaran en el  momento en que sean tomados. 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 dirty="0"/>
              <a:t>Se aclara que las actas serán firmadas únicamente por quien preside la sesión y quien tenga algún voto disidente con la debida justificación. </a:t>
            </a:r>
          </a:p>
        </p:txBody>
      </p:sp>
    </p:spTree>
    <p:extLst>
      <p:ext uri="{BB962C8B-B14F-4D97-AF65-F5344CB8AC3E}">
        <p14:creationId xmlns:p14="http://schemas.microsoft.com/office/powerpoint/2010/main" val="2381050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 de julio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DF3ED-D3D0-DEA5-2CE8-B658B85C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Agenda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4187DE-8FDC-240C-263C-19ACB3151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993" y="888157"/>
            <a:ext cx="8523105" cy="3417564"/>
          </a:xfrm>
        </p:spPr>
        <p:txBody>
          <a:bodyPr>
            <a:normAutofit fontScale="77500" lnSpcReduction="20000"/>
          </a:bodyPr>
          <a:lstStyle/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Bienvenida  </a:t>
            </a:r>
            <a:r>
              <a:rPr lang="en-US" sz="1400" dirty="0"/>
              <a:t>​​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I. </a:t>
            </a:r>
            <a:r>
              <a:rPr lang="en-US" sz="1400" dirty="0"/>
              <a:t>​​</a:t>
            </a:r>
            <a:r>
              <a:rPr lang="es-419" sz="1400" dirty="0"/>
              <a:t>Comprobación</a:t>
            </a:r>
            <a:r>
              <a:rPr lang="en-US" sz="1400" dirty="0"/>
              <a:t> del </a:t>
            </a:r>
            <a:r>
              <a:rPr lang="es-CR" sz="1400" dirty="0"/>
              <a:t>Quórum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II: Aprobación de la Agenda para la Sesión Ordinaria No. 03-2023 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III: </a:t>
            </a:r>
            <a:r>
              <a:rPr lang="es-ES" sz="1400" dirty="0"/>
              <a:t> Presentación de los viceministros, Ing. Allan Mora Vargas (Oficial de Mejora Regulatoria del Ministerio de Salud), y  Dr. Esteban Vega O.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IV. </a:t>
            </a:r>
            <a:r>
              <a:rPr lang="es-ES" sz="1400" dirty="0"/>
              <a:t> </a:t>
            </a:r>
            <a:r>
              <a:rPr lang="es-419" sz="1400" dirty="0"/>
              <a:t>Comentar</a:t>
            </a:r>
            <a:r>
              <a:rPr lang="es-419" sz="1300" dirty="0"/>
              <a:t>ios al oficio MS-DRPIS-xxxx-2023. Estatus de la Reglamentación en Proceso, Finalizada, y aquella que ya está publicada. </a:t>
            </a:r>
            <a:endParaRPr lang="en-US" sz="1400" dirty="0"/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V: Tiempos de atención de solicitudes de registro sanitario. </a:t>
            </a:r>
            <a:r>
              <a:rPr lang="en-US" sz="1400" dirty="0"/>
              <a:t>​​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VI: Principales errores que se han detectado en el registro simplificado de Alimentos. </a:t>
            </a:r>
            <a:endParaRPr lang="en-US" sz="1400" dirty="0"/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VII: Asuntos varios. </a:t>
            </a:r>
            <a:r>
              <a:rPr lang="en-US" sz="1400" dirty="0"/>
              <a:t>​​</a:t>
            </a:r>
          </a:p>
          <a:p>
            <a:pPr algn="just" fontAlgn="base">
              <a:lnSpc>
                <a:spcPct val="170000"/>
              </a:lnSpc>
            </a:pPr>
            <a:r>
              <a:rPr lang="es-ES" sz="1400" dirty="0"/>
              <a:t>Formularios de RETIRO DE MERCADO DE PRODUCTOS DE INTERÉS SANITARIO</a:t>
            </a:r>
            <a:endParaRPr lang="es-CR" sz="1400" dirty="0"/>
          </a:p>
          <a:p>
            <a:pPr algn="just" fontAlgn="base">
              <a:lnSpc>
                <a:spcPct val="170000"/>
              </a:lnSpc>
            </a:pPr>
            <a:r>
              <a:rPr lang="es-CR" sz="1400" dirty="0"/>
              <a:t>Fecha próxima reunión </a:t>
            </a:r>
            <a:r>
              <a:rPr lang="es-CR" sz="1400" dirty="0" err="1"/>
              <a:t>xx</a:t>
            </a:r>
            <a:r>
              <a:rPr lang="es-CR" sz="1400" dirty="0"/>
              <a:t> de Agosto</a:t>
            </a:r>
            <a:endParaRPr lang="en-US" sz="1400" dirty="0"/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8706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D307D-77E7-DE88-C65E-EEF2659F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10" y="891000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Aprobación </a:t>
            </a:r>
            <a:r>
              <a:rPr lang="es-419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 la Agenda para la Sesión Ordinaria No. 03-2023 </a:t>
            </a:r>
            <a:br>
              <a:rPr lang="en-US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443563-2D77-C3B0-9CFF-D5C7280C1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02481"/>
            <a:ext cx="8520600" cy="3416400"/>
          </a:xfrm>
        </p:spPr>
        <p:txBody>
          <a:bodyPr/>
          <a:lstStyle/>
          <a:p>
            <a:pPr marL="114300" indent="0" algn="ctr" rtl="0" fontAlgn="base">
              <a:buNone/>
            </a:pPr>
            <a:r>
              <a:rPr lang="en-US" b="1" i="0">
                <a:solidFill>
                  <a:srgbClr val="000000"/>
                </a:solidFill>
                <a:effectLst/>
                <a:latin typeface="-apple-system"/>
              </a:rPr>
              <a:t>​</a:t>
            </a:r>
            <a:endParaRPr lang="en-US" b="1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00390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D52B4A-9C2A-4687-27A2-C7FCD649A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957" y="545038"/>
            <a:ext cx="8520600" cy="572700"/>
          </a:xfrm>
        </p:spPr>
        <p:txBody>
          <a:bodyPr>
            <a:noAutofit/>
          </a:bodyPr>
          <a:lstStyle/>
          <a:p>
            <a:pPr algn="ctr"/>
            <a:r>
              <a:rPr lang="es-419" sz="2500" b="1" dirty="0">
                <a:latin typeface="Calibri"/>
                <a:cs typeface="Calibri"/>
              </a:rPr>
              <a:t>Comentarios al oficio MS-DRPIS-UNC-xxx-2023. Estatus de la Reglamentación en Proceso, Finalizada, y aquella que ya está publicada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B25E70-2CD3-796A-09E1-9DD1D6825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571750"/>
            <a:ext cx="8520600" cy="3416400"/>
          </a:xfrm>
        </p:spPr>
        <p:txBody>
          <a:bodyPr/>
          <a:lstStyle/>
          <a:p>
            <a:pPr marL="114300" indent="0" algn="ctr" fontAlgn="base">
              <a:buNone/>
            </a:pPr>
            <a:r>
              <a:rPr lang="es-ES" dirty="0">
                <a:solidFill>
                  <a:schemeClr val="tx1"/>
                </a:solidFill>
              </a:rPr>
              <a:t>Dr. Roger De Carlo López </a:t>
            </a:r>
          </a:p>
          <a:p>
            <a:pPr marL="114300" indent="0" algn="ctr" rtl="0" fontAlgn="base">
              <a:buNone/>
            </a:pPr>
            <a:r>
              <a:rPr lang="es-C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4058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1FA39-BA92-0153-229F-4DEC93B5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00" y="83078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Tiempos de atención de solicitudes de registro sanitario</a:t>
            </a:r>
            <a:endParaRPr lang="es-419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45281-51CF-CF28-2D16-1CEE12E34B4E}"/>
              </a:ext>
            </a:extLst>
          </p:cNvPr>
          <p:cNvSpPr txBox="1"/>
          <p:nvPr/>
        </p:nvSpPr>
        <p:spPr>
          <a:xfrm>
            <a:off x="1707356" y="2391459"/>
            <a:ext cx="586501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14300" algn="ctr" fontAlgn="base"/>
            <a:r>
              <a:rPr lang="es-CR" sz="1800" dirty="0">
                <a:latin typeface="Calibri"/>
                <a:cs typeface="Calibri"/>
              </a:rPr>
              <a:t>Dra. Andrea Morales </a:t>
            </a:r>
            <a:r>
              <a:rPr lang="es-CR" sz="1800" dirty="0" err="1">
                <a:latin typeface="Calibri"/>
                <a:cs typeface="Calibri"/>
              </a:rPr>
              <a:t>Fiesler</a:t>
            </a:r>
            <a:r>
              <a:rPr lang="es-CR" sz="1800" dirty="0">
                <a:latin typeface="Calibri"/>
                <a:cs typeface="Calibri"/>
              </a:rPr>
              <a:t> </a:t>
            </a: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 algn="ctr" rtl="0" fontAlgn="base">
              <a:buNone/>
            </a:pPr>
            <a:r>
              <a:rPr lang="es-CR" sz="1800" b="1" i="0" u="none" strike="noStrike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Dirección de Regulación Productos de Interés Sanitario </a:t>
            </a:r>
            <a:endParaRPr lang="en-US" sz="1800" b="0" i="0" dirty="0"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37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1FA39-BA92-0153-229F-4DEC93B5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00" y="83078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sz="2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Principales errores que se han detectado en el registro simplificado de Alimentos.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45281-51CF-CF28-2D16-1CEE12E34B4E}"/>
              </a:ext>
            </a:extLst>
          </p:cNvPr>
          <p:cNvSpPr txBox="1"/>
          <p:nvPr/>
        </p:nvSpPr>
        <p:spPr>
          <a:xfrm>
            <a:off x="1707356" y="2391459"/>
            <a:ext cx="586501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14300" algn="ctr" fontAlgn="base"/>
            <a:r>
              <a:rPr lang="es-CR" sz="1800" dirty="0">
                <a:latin typeface="Calibri"/>
                <a:cs typeface="Calibri"/>
              </a:rPr>
              <a:t>Dra. Andrea Morales </a:t>
            </a:r>
            <a:r>
              <a:rPr lang="es-CR" sz="1800" dirty="0" err="1">
                <a:latin typeface="Calibri"/>
                <a:cs typeface="Calibri"/>
              </a:rPr>
              <a:t>Fiesler</a:t>
            </a:r>
            <a:r>
              <a:rPr lang="es-CR" sz="1800" dirty="0">
                <a:latin typeface="Calibri"/>
                <a:cs typeface="Calibri"/>
              </a:rPr>
              <a:t> </a:t>
            </a: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 algn="ctr" rtl="0" fontAlgn="base">
              <a:buNone/>
            </a:pPr>
            <a:r>
              <a:rPr lang="es-CR" sz="1800" b="1" i="0" u="none" strike="noStrike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Dirección de Regulación Productos de Interés Sanitario </a:t>
            </a:r>
            <a:endParaRPr lang="en-US" sz="1800" b="0" i="0" dirty="0">
              <a:solidFill>
                <a:srgbClr val="000000"/>
              </a:solidFill>
              <a:effectLst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8726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E967A4-B3F7-0395-C82F-B14313262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419" b="1" dirty="0"/>
              <a:t>Asuntos varios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1ED366-2FA2-365C-AD7E-5C50F3309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="0" i="0" u="none" strike="noStrike" dirty="0">
              <a:solidFill>
                <a:srgbClr val="000000"/>
              </a:solidFill>
              <a:effectLst/>
              <a:latin typeface="-apple-system"/>
            </a:endParaRPr>
          </a:p>
          <a:p>
            <a:pPr marL="114300" indent="0" algn="l" rtl="0" fontAlgn="base"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fontAlgn="base"/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/>
              </a:rPr>
              <a:t>Formularios de </a:t>
            </a:r>
            <a:r>
              <a:rPr lang="es-ES" dirty="0">
                <a:solidFill>
                  <a:srgbClr val="000000"/>
                </a:solidFill>
                <a:latin typeface="Calibri"/>
              </a:rPr>
              <a:t>RETIRO DE MERCADO DE PRODUCTOS DE INTERÉS SANITARIO. </a:t>
            </a:r>
          </a:p>
          <a:p>
            <a:pPr marL="114300" indent="0" algn="just" fontAlgn="base">
              <a:buNone/>
            </a:pPr>
            <a:r>
              <a:rPr lang="es-ES" dirty="0">
                <a:solidFill>
                  <a:srgbClr val="000000"/>
                </a:solidFill>
                <a:latin typeface="Calibri"/>
              </a:rPr>
              <a:t>Dr. Roger De Carlo López </a:t>
            </a:r>
          </a:p>
          <a:p>
            <a:pPr algn="just" fontAlgn="base"/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/>
              </a:rPr>
              <a:t>Fecha próxima reunión viernes </a:t>
            </a:r>
            <a:r>
              <a:rPr lang="es-CR" sz="1800" b="0" i="0" u="none" strike="noStrike" dirty="0" err="1">
                <a:solidFill>
                  <a:srgbClr val="000000"/>
                </a:solidFill>
                <a:effectLst/>
                <a:latin typeface="Calibri"/>
              </a:rPr>
              <a:t>xx</a:t>
            </a:r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/>
              </a:rPr>
              <a:t> de agosto </a:t>
            </a:r>
            <a:endParaRPr lang="es-CR" b="0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28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 de julio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4329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df85fcb-0c92-443c-81bb-a15c27339fa1">
      <Terms xmlns="http://schemas.microsoft.com/office/infopath/2007/PartnerControls"/>
    </lcf76f155ced4ddcb4097134ff3c332f>
    <TaxCatchAll xmlns="749aca4f-b609-4ccd-b6bf-67e74b1302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AE17ACB4F7380488FE7CC390D34482B" ma:contentTypeVersion="16" ma:contentTypeDescription="Crear nuevo documento." ma:contentTypeScope="" ma:versionID="74fb1652c7d3a66411bd27dc9a89246d">
  <xsd:schema xmlns:xsd="http://www.w3.org/2001/XMLSchema" xmlns:xs="http://www.w3.org/2001/XMLSchema" xmlns:p="http://schemas.microsoft.com/office/2006/metadata/properties" xmlns:ns2="749aca4f-b609-4ccd-b6bf-67e74b13023c" xmlns:ns3="9df85fcb-0c92-443c-81bb-a15c27339fa1" targetNamespace="http://schemas.microsoft.com/office/2006/metadata/properties" ma:root="true" ma:fieldsID="a29c14acaa1b241eafe52d77960dd7b7" ns2:_="" ns3:_="">
    <xsd:import namespace="749aca4f-b609-4ccd-b6bf-67e74b13023c"/>
    <xsd:import namespace="9df85fcb-0c92-443c-81bb-a15c27339f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aca4f-b609-4ccd-b6bf-67e74b1302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1e51f1d-a5f7-4b87-bf23-50bf4bc8a7c0}" ma:internalName="TaxCatchAll" ma:showField="CatchAllData" ma:web="749aca4f-b609-4ccd-b6bf-67e74b1302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f85fcb-0c92-443c-81bb-a15c27339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927001-54B6-4C59-A673-E5246F1A69CA}">
  <ds:schemaRefs>
    <ds:schemaRef ds:uri="749aca4f-b609-4ccd-b6bf-67e74b13023c"/>
    <ds:schemaRef ds:uri="9df85fcb-0c92-443c-81bb-a15c27339fa1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5CD2B5-AA47-4234-9A6B-C929B4E1DD15}">
  <ds:schemaRefs>
    <ds:schemaRef ds:uri="749aca4f-b609-4ccd-b6bf-67e74b13023c"/>
    <ds:schemaRef ds:uri="9df85fcb-0c92-443c-81bb-a15c27339fa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2C943F8-0018-42B1-A79B-C371B15513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463</Words>
  <Application>Microsoft Office PowerPoint</Application>
  <PresentationFormat>Presentación en pantalla (16:9)</PresentationFormat>
  <Paragraphs>42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-apple-system</vt:lpstr>
      <vt:lpstr>Arial</vt:lpstr>
      <vt:lpstr>Calibri</vt:lpstr>
      <vt:lpstr>Segoe UI</vt:lpstr>
      <vt:lpstr>Simple Light</vt:lpstr>
      <vt:lpstr>Lineamientos Generales </vt:lpstr>
      <vt:lpstr>Comisión de Enlace Salud, Industria y Comercio​ (COESAINCO DE N°38894-S)</vt:lpstr>
      <vt:lpstr>Agenda</vt:lpstr>
      <vt:lpstr>Aprobación de la Agenda para la Sesión Ordinaria No. 03-2023  </vt:lpstr>
      <vt:lpstr>Comentarios al oficio MS-DRPIS-UNC-xxx-2023. Estatus de la Reglamentación en Proceso, Finalizada, y aquella que ya está publicada</vt:lpstr>
      <vt:lpstr>Tiempos de atención de solicitudes de registro sanitario</vt:lpstr>
      <vt:lpstr>Principales errores que se han detectado en el registro simplificado de Alimentos.</vt:lpstr>
      <vt:lpstr>Asuntos varios </vt:lpstr>
      <vt:lpstr>Comisión de Enlace Salud, Industria y Comercio​ (COESAINCO DE N°38894-S)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Enlace Salud, Industria y Comercio​ (COESAINCO DE N°38894-S)</dc:title>
  <dc:creator>Usuario1</dc:creator>
  <cp:lastModifiedBy>Pamela Alejandra Aguirres Cordero</cp:lastModifiedBy>
  <cp:revision>41</cp:revision>
  <dcterms:modified xsi:type="dcterms:W3CDTF">2023-07-06T18:14:07Z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0x0101003AE17ACB4F7380488FE7CC390D34482B</vt:lpwstr>
  </property>
</Properties>
</file>