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67" r:id="rId3"/>
    <p:sldId id="276" r:id="rId4"/>
    <p:sldId id="278" r:id="rId5"/>
    <p:sldId id="268" r:id="rId6"/>
    <p:sldId id="272" r:id="rId7"/>
    <p:sldId id="275" r:id="rId8"/>
    <p:sldId id="271" r:id="rId9"/>
    <p:sldId id="279" r:id="rId10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21D9DC-9DF1-210C-E6B5-C1D93962516B}" v="5" dt="2023-08-22T20:44:11.550"/>
    <p1510:client id="{DAA46275-4D25-4C40-A77D-BDAB781AB6C6}" v="10" dt="2023-06-01T17:37:57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9F21D9DC-9DF1-210C-E6B5-C1D93962516B}"/>
    <pc:docChg chg="modSld">
      <pc:chgData name="" userId="" providerId="" clId="Web-{9F21D9DC-9DF1-210C-E6B5-C1D93962516B}" dt="2023-08-22T20:44:04.613" v="1" actId="14100"/>
      <pc:docMkLst>
        <pc:docMk/>
      </pc:docMkLst>
      <pc:sldChg chg="modSp">
        <pc:chgData name="" userId="" providerId="" clId="Web-{9F21D9DC-9DF1-210C-E6B5-C1D93962516B}" dt="2023-08-22T20:44:04.613" v="1" actId="14100"/>
        <pc:sldMkLst>
          <pc:docMk/>
          <pc:sldMk cId="1999646346" sldId="267"/>
        </pc:sldMkLst>
        <pc:spChg chg="mod">
          <ac:chgData name="" userId="" providerId="" clId="Web-{9F21D9DC-9DF1-210C-E6B5-C1D93962516B}" dt="2023-08-22T20:44:04.613" v="1" actId="14100"/>
          <ac:spMkLst>
            <pc:docMk/>
            <pc:sldMk cId="1999646346" sldId="267"/>
            <ac:spMk id="8" creationId="{441526A1-A7F4-E8EB-8938-5451DC83AA54}"/>
          </ac:spMkLst>
        </pc:spChg>
      </pc:sldChg>
    </pc:docChg>
  </pc:docChgLst>
  <pc:docChgLst>
    <pc:chgData name="Pamela Alejandra Aguirres Cordero" userId="S::pamela.aguirres@misalud.go.cr::b35e4bfe-063d-42f9-b45c-3bebab3108a2" providerId="AD" clId="Web-{9F21D9DC-9DF1-210C-E6B5-C1D93962516B}"/>
    <pc:docChg chg="modSld">
      <pc:chgData name="Pamela Alejandra Aguirres Cordero" userId="S::pamela.aguirres@misalud.go.cr::b35e4bfe-063d-42f9-b45c-3bebab3108a2" providerId="AD" clId="Web-{9F21D9DC-9DF1-210C-E6B5-C1D93962516B}" dt="2023-08-22T20:44:11.550" v="2" actId="1076"/>
      <pc:docMkLst>
        <pc:docMk/>
      </pc:docMkLst>
      <pc:sldChg chg="modSp">
        <pc:chgData name="Pamela Alejandra Aguirres Cordero" userId="S::pamela.aguirres@misalud.go.cr::b35e4bfe-063d-42f9-b45c-3bebab3108a2" providerId="AD" clId="Web-{9F21D9DC-9DF1-210C-E6B5-C1D93962516B}" dt="2023-08-22T20:44:11.550" v="2" actId="1076"/>
        <pc:sldMkLst>
          <pc:docMk/>
          <pc:sldMk cId="1999646346" sldId="267"/>
        </pc:sldMkLst>
        <pc:spChg chg="mod">
          <ac:chgData name="Pamela Alejandra Aguirres Cordero" userId="S::pamela.aguirres@misalud.go.cr::b35e4bfe-063d-42f9-b45c-3bebab3108a2" providerId="AD" clId="Web-{9F21D9DC-9DF1-210C-E6B5-C1D93962516B}" dt="2023-08-22T20:44:11.550" v="2" actId="1076"/>
          <ac:spMkLst>
            <pc:docMk/>
            <pc:sldMk cId="1999646346" sldId="267"/>
            <ac:spMk id="8" creationId="{441526A1-A7F4-E8EB-8938-5451DC83AA54}"/>
          </ac:spMkLst>
        </pc:spChg>
      </pc:sldChg>
    </pc:docChg>
  </pc:docChgLst>
  <pc:docChgLst>
    <pc:chgData name="Dannia Monge Jiménez" userId="b35afb8a-183b-4779-8df4-52c2b0145cc5" providerId="ADAL" clId="{DAA46275-4D25-4C40-A77D-BDAB781AB6C6}"/>
    <pc:docChg chg="undo custSel modSld">
      <pc:chgData name="Dannia Monge Jiménez" userId="b35afb8a-183b-4779-8df4-52c2b0145cc5" providerId="ADAL" clId="{DAA46275-4D25-4C40-A77D-BDAB781AB6C6}" dt="2023-06-01T17:54:36.353" v="368" actId="20577"/>
      <pc:docMkLst>
        <pc:docMk/>
      </pc:docMkLst>
      <pc:sldChg chg="addSp modSp mod">
        <pc:chgData name="Dannia Monge Jiménez" userId="b35afb8a-183b-4779-8df4-52c2b0145cc5" providerId="ADAL" clId="{DAA46275-4D25-4C40-A77D-BDAB781AB6C6}" dt="2023-06-01T17:54:36.353" v="368" actId="20577"/>
        <pc:sldMkLst>
          <pc:docMk/>
          <pc:sldMk cId="817747740" sldId="271"/>
        </pc:sldMkLst>
        <pc:spChg chg="add mod">
          <ac:chgData name="Dannia Monge Jiménez" userId="b35afb8a-183b-4779-8df4-52c2b0145cc5" providerId="ADAL" clId="{DAA46275-4D25-4C40-A77D-BDAB781AB6C6}" dt="2023-06-01T17:52:46.262" v="307" actId="313"/>
          <ac:spMkLst>
            <pc:docMk/>
            <pc:sldMk cId="817747740" sldId="271"/>
            <ac:spMk id="2" creationId="{7E905E5E-02D2-7739-3835-00BCCF116E9D}"/>
          </ac:spMkLst>
        </pc:spChg>
        <pc:spChg chg="add mod">
          <ac:chgData name="Dannia Monge Jiménez" userId="b35afb8a-183b-4779-8df4-52c2b0145cc5" providerId="ADAL" clId="{DAA46275-4D25-4C40-A77D-BDAB781AB6C6}" dt="2023-06-01T17:54:18.063" v="342" actId="14100"/>
          <ac:spMkLst>
            <pc:docMk/>
            <pc:sldMk cId="817747740" sldId="271"/>
            <ac:spMk id="5" creationId="{C6CA6C9A-AEE1-5ABE-BBA7-28BA5D85BE95}"/>
          </ac:spMkLst>
        </pc:spChg>
        <pc:spChg chg="add mod">
          <ac:chgData name="Dannia Monge Jiménez" userId="b35afb8a-183b-4779-8df4-52c2b0145cc5" providerId="ADAL" clId="{DAA46275-4D25-4C40-A77D-BDAB781AB6C6}" dt="2023-06-01T17:53:25.007" v="315" actId="14100"/>
          <ac:spMkLst>
            <pc:docMk/>
            <pc:sldMk cId="817747740" sldId="271"/>
            <ac:spMk id="6" creationId="{50D0DC52-F1F2-5065-28E8-3DD539B5AB52}"/>
          </ac:spMkLst>
        </pc:spChg>
        <pc:spChg chg="add mod">
          <ac:chgData name="Dannia Monge Jiménez" userId="b35afb8a-183b-4779-8df4-52c2b0145cc5" providerId="ADAL" clId="{DAA46275-4D25-4C40-A77D-BDAB781AB6C6}" dt="2023-06-01T17:34:05.401" v="29" actId="571"/>
          <ac:spMkLst>
            <pc:docMk/>
            <pc:sldMk cId="817747740" sldId="271"/>
            <ac:spMk id="8" creationId="{797172FE-E0E0-16D1-7641-EB19D7EBD3B8}"/>
          </ac:spMkLst>
        </pc:spChg>
        <pc:spChg chg="add mod">
          <ac:chgData name="Dannia Monge Jiménez" userId="b35afb8a-183b-4779-8df4-52c2b0145cc5" providerId="ADAL" clId="{DAA46275-4D25-4C40-A77D-BDAB781AB6C6}" dt="2023-06-01T17:51:32.175" v="248" actId="404"/>
          <ac:spMkLst>
            <pc:docMk/>
            <pc:sldMk cId="817747740" sldId="271"/>
            <ac:spMk id="9" creationId="{1DDCBCAA-ED48-630C-93BC-EEECCDAAA4B6}"/>
          </ac:spMkLst>
        </pc:spChg>
        <pc:spChg chg="add mod">
          <ac:chgData name="Dannia Monge Jiménez" userId="b35afb8a-183b-4779-8df4-52c2b0145cc5" providerId="ADAL" clId="{DAA46275-4D25-4C40-A77D-BDAB781AB6C6}" dt="2023-06-01T17:51:27.423" v="247" actId="404"/>
          <ac:spMkLst>
            <pc:docMk/>
            <pc:sldMk cId="817747740" sldId="271"/>
            <ac:spMk id="10" creationId="{29FBC1A5-D5C1-0482-686E-DFFEE4BE13B9}"/>
          </ac:spMkLst>
        </pc:spChg>
        <pc:spChg chg="add mod">
          <ac:chgData name="Dannia Monge Jiménez" userId="b35afb8a-183b-4779-8df4-52c2b0145cc5" providerId="ADAL" clId="{DAA46275-4D25-4C40-A77D-BDAB781AB6C6}" dt="2023-06-01T17:54:36.353" v="368" actId="20577"/>
          <ac:spMkLst>
            <pc:docMk/>
            <pc:sldMk cId="817747740" sldId="271"/>
            <ac:spMk id="11" creationId="{4EFC6C6D-4EFF-C797-E5F0-B554CFDA448B}"/>
          </ac:spMkLst>
        </pc:spChg>
        <pc:spChg chg="add mod">
          <ac:chgData name="Dannia Monge Jiménez" userId="b35afb8a-183b-4779-8df4-52c2b0145cc5" providerId="ADAL" clId="{DAA46275-4D25-4C40-A77D-BDAB781AB6C6}" dt="2023-06-01T17:52:37.240" v="306" actId="20577"/>
          <ac:spMkLst>
            <pc:docMk/>
            <pc:sldMk cId="817747740" sldId="271"/>
            <ac:spMk id="12" creationId="{F52CA62F-2655-0970-1CA9-9AF9239CE379}"/>
          </ac:spMkLst>
        </pc:spChg>
        <pc:spChg chg="add mod">
          <ac:chgData name="Dannia Monge Jiménez" userId="b35afb8a-183b-4779-8df4-52c2b0145cc5" providerId="ADAL" clId="{DAA46275-4D25-4C40-A77D-BDAB781AB6C6}" dt="2023-06-01T17:54:30.105" v="356" actId="20577"/>
          <ac:spMkLst>
            <pc:docMk/>
            <pc:sldMk cId="817747740" sldId="271"/>
            <ac:spMk id="14" creationId="{24024FB4-3042-A77B-7AEC-D1F7B2AA6BB5}"/>
          </ac:spMkLst>
        </pc:spChg>
        <pc:picChg chg="add mod">
          <ac:chgData name="Dannia Monge Jiménez" userId="b35afb8a-183b-4779-8df4-52c2b0145cc5" providerId="ADAL" clId="{DAA46275-4D25-4C40-A77D-BDAB781AB6C6}" dt="2023-06-01T17:34:05.401" v="29" actId="571"/>
          <ac:picMkLst>
            <pc:docMk/>
            <pc:sldMk cId="817747740" sldId="271"/>
            <ac:picMk id="7" creationId="{F2BE6056-8918-57A3-3DD3-92C27BE05A4B}"/>
          </ac:picMkLst>
        </pc:picChg>
      </pc:sldChg>
      <pc:sldChg chg="modSp mod">
        <pc:chgData name="Dannia Monge Jiménez" userId="b35afb8a-183b-4779-8df4-52c2b0145cc5" providerId="ADAL" clId="{DAA46275-4D25-4C40-A77D-BDAB781AB6C6}" dt="2023-06-01T17:23:13.387" v="20" actId="20577"/>
        <pc:sldMkLst>
          <pc:docMk/>
          <pc:sldMk cId="923839370" sldId="272"/>
        </pc:sldMkLst>
        <pc:spChg chg="mod">
          <ac:chgData name="Dannia Monge Jiménez" userId="b35afb8a-183b-4779-8df4-52c2b0145cc5" providerId="ADAL" clId="{DAA46275-4D25-4C40-A77D-BDAB781AB6C6}" dt="2023-06-01T17:23:13.387" v="20" actId="20577"/>
          <ac:spMkLst>
            <pc:docMk/>
            <pc:sldMk cId="923839370" sldId="272"/>
            <ac:spMk id="30" creationId="{DB41F9CB-236E-1330-D216-02B917A2F960}"/>
          </ac:spMkLst>
        </pc:spChg>
        <pc:picChg chg="mod modCrop">
          <ac:chgData name="Dannia Monge Jiménez" userId="b35afb8a-183b-4779-8df4-52c2b0145cc5" providerId="ADAL" clId="{DAA46275-4D25-4C40-A77D-BDAB781AB6C6}" dt="2023-06-01T17:19:18.592" v="0" actId="732"/>
          <ac:picMkLst>
            <pc:docMk/>
            <pc:sldMk cId="923839370" sldId="272"/>
            <ac:picMk id="6" creationId="{19AED2FA-504D-3013-36A9-A4FDC8705E90}"/>
          </ac:picMkLst>
        </pc:picChg>
        <pc:picChg chg="mod modCrop">
          <ac:chgData name="Dannia Monge Jiménez" userId="b35afb8a-183b-4779-8df4-52c2b0145cc5" providerId="ADAL" clId="{DAA46275-4D25-4C40-A77D-BDAB781AB6C6}" dt="2023-06-01T17:21:40.326" v="3" actId="732"/>
          <ac:picMkLst>
            <pc:docMk/>
            <pc:sldMk cId="923839370" sldId="272"/>
            <ac:picMk id="9" creationId="{057F3638-78B9-9305-A056-318EB3D0106A}"/>
          </ac:picMkLst>
        </pc:picChg>
        <pc:picChg chg="mod modCrop">
          <ac:chgData name="Dannia Monge Jiménez" userId="b35afb8a-183b-4779-8df4-52c2b0145cc5" providerId="ADAL" clId="{DAA46275-4D25-4C40-A77D-BDAB781AB6C6}" dt="2023-06-01T17:21:44.942" v="4" actId="732"/>
          <ac:picMkLst>
            <pc:docMk/>
            <pc:sldMk cId="923839370" sldId="272"/>
            <ac:picMk id="11" creationId="{B36EF533-B211-F2D5-AB07-8E603F0F2FAE}"/>
          </ac:picMkLst>
        </pc:picChg>
        <pc:picChg chg="mod modCrop">
          <ac:chgData name="Dannia Monge Jiménez" userId="b35afb8a-183b-4779-8df4-52c2b0145cc5" providerId="ADAL" clId="{DAA46275-4D25-4C40-A77D-BDAB781AB6C6}" dt="2023-06-01T17:21:52.806" v="5" actId="732"/>
          <ac:picMkLst>
            <pc:docMk/>
            <pc:sldMk cId="923839370" sldId="272"/>
            <ac:picMk id="13" creationId="{9EF2BC3F-509D-4234-75DF-050CE6228B94}"/>
          </ac:picMkLst>
        </pc:picChg>
        <pc:picChg chg="mod modCrop">
          <ac:chgData name="Dannia Monge Jiménez" userId="b35afb8a-183b-4779-8df4-52c2b0145cc5" providerId="ADAL" clId="{DAA46275-4D25-4C40-A77D-BDAB781AB6C6}" dt="2023-06-01T17:21:58.991" v="6" actId="732"/>
          <ac:picMkLst>
            <pc:docMk/>
            <pc:sldMk cId="923839370" sldId="272"/>
            <ac:picMk id="15" creationId="{9E45E666-489E-10CE-22F7-E558E5549C3B}"/>
          </ac:picMkLst>
        </pc:picChg>
        <pc:picChg chg="mod modCrop">
          <ac:chgData name="Dannia Monge Jiménez" userId="b35afb8a-183b-4779-8df4-52c2b0145cc5" providerId="ADAL" clId="{DAA46275-4D25-4C40-A77D-BDAB781AB6C6}" dt="2023-06-01T17:22:04.038" v="7" actId="732"/>
          <ac:picMkLst>
            <pc:docMk/>
            <pc:sldMk cId="923839370" sldId="272"/>
            <ac:picMk id="17" creationId="{23CBFF66-49E4-5A4E-CE00-01D7E408E6F4}"/>
          </ac:picMkLst>
        </pc:picChg>
        <pc:picChg chg="mod modCrop">
          <ac:chgData name="Dannia Monge Jiménez" userId="b35afb8a-183b-4779-8df4-52c2b0145cc5" providerId="ADAL" clId="{DAA46275-4D25-4C40-A77D-BDAB781AB6C6}" dt="2023-06-01T17:22:09.870" v="8" actId="732"/>
          <ac:picMkLst>
            <pc:docMk/>
            <pc:sldMk cId="923839370" sldId="272"/>
            <ac:picMk id="20" creationId="{12C15120-89D7-6C62-AD49-DE2FB45C40AA}"/>
          </ac:picMkLst>
        </pc:picChg>
        <pc:picChg chg="mod modCrop">
          <ac:chgData name="Dannia Monge Jiménez" userId="b35afb8a-183b-4779-8df4-52c2b0145cc5" providerId="ADAL" clId="{DAA46275-4D25-4C40-A77D-BDAB781AB6C6}" dt="2023-06-01T17:22:15.302" v="9" actId="732"/>
          <ac:picMkLst>
            <pc:docMk/>
            <pc:sldMk cId="923839370" sldId="272"/>
            <ac:picMk id="22" creationId="{D02CECC6-739C-A769-9766-5EA1AEF1C1CF}"/>
          </ac:picMkLst>
        </pc:picChg>
        <pc:picChg chg="mod modCrop">
          <ac:chgData name="Dannia Monge Jiménez" userId="b35afb8a-183b-4779-8df4-52c2b0145cc5" providerId="ADAL" clId="{DAA46275-4D25-4C40-A77D-BDAB781AB6C6}" dt="2023-06-01T17:22:27.110" v="19" actId="1035"/>
          <ac:picMkLst>
            <pc:docMk/>
            <pc:sldMk cId="923839370" sldId="272"/>
            <ac:picMk id="24" creationId="{2CDB7378-838D-A8B7-AEEF-6F2C98EF947A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9B75CC-8541-4895-92E3-81B37131120F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3CE3E4F-9E57-4FA7-A32B-DC092DC59F89}">
      <dgm:prSet/>
      <dgm:spPr/>
      <dgm:t>
        <a:bodyPr/>
        <a:lstStyle/>
        <a:p>
          <a:r>
            <a:rPr lang="es-MX" dirty="0"/>
            <a:t>ALIMENTO DE BAJO RIESGO LISTADO EN EL ANEXO I</a:t>
          </a:r>
          <a:endParaRPr lang="es-CR" dirty="0"/>
        </a:p>
      </dgm:t>
    </dgm:pt>
    <dgm:pt modelId="{54B413EC-048E-4EF8-A706-CE74FA8C737E}" type="parTrans" cxnId="{1165C550-D9C6-4D3B-BF57-185D970D6592}">
      <dgm:prSet/>
      <dgm:spPr/>
      <dgm:t>
        <a:bodyPr/>
        <a:lstStyle/>
        <a:p>
          <a:endParaRPr lang="es-CR"/>
        </a:p>
      </dgm:t>
    </dgm:pt>
    <dgm:pt modelId="{FB79E5FF-DB10-4F28-9AFE-C98349EE9B57}" type="sibTrans" cxnId="{1165C550-D9C6-4D3B-BF57-185D970D6592}">
      <dgm:prSet phldrT="01"/>
      <dgm:spPr/>
      <dgm:t>
        <a:bodyPr/>
        <a:lstStyle/>
        <a:p>
          <a:r>
            <a:rPr lang="en-US" dirty="0"/>
            <a:t>01</a:t>
          </a:r>
        </a:p>
      </dgm:t>
    </dgm:pt>
    <dgm:pt modelId="{D5E6A88E-8CD4-4D86-89DC-293C12CA7488}">
      <dgm:prSet/>
      <dgm:spPr/>
      <dgm:t>
        <a:bodyPr/>
        <a:lstStyle/>
        <a:p>
          <a:pPr>
            <a:defRPr cap="all"/>
          </a:pPr>
          <a:r>
            <a:rPr lang="es-CR" dirty="0"/>
            <a:t>Permiso sanitario de funcionamiento</a:t>
          </a:r>
          <a:endParaRPr lang="en-US" dirty="0"/>
        </a:p>
      </dgm:t>
    </dgm:pt>
    <dgm:pt modelId="{55DC6426-C48F-44A4-897C-96C735395BC8}" type="sibTrans" cxnId="{7D13371D-920F-4D2B-81B9-D10DEC3BCF92}">
      <dgm:prSet phldrT="01"/>
      <dgm:spPr/>
      <dgm:t>
        <a:bodyPr/>
        <a:lstStyle/>
        <a:p>
          <a:r>
            <a:rPr lang="en-US" dirty="0"/>
            <a:t>02</a:t>
          </a:r>
        </a:p>
      </dgm:t>
    </dgm:pt>
    <dgm:pt modelId="{C42CC1D1-F966-4BCC-B836-3AE4DF91C7BA}" type="parTrans" cxnId="{7D13371D-920F-4D2B-81B9-D10DEC3BCF92}">
      <dgm:prSet/>
      <dgm:spPr/>
      <dgm:t>
        <a:bodyPr/>
        <a:lstStyle/>
        <a:p>
          <a:endParaRPr lang="en-US" sz="3200"/>
        </a:p>
      </dgm:t>
    </dgm:pt>
    <dgm:pt modelId="{19559F15-8C12-4987-AB5B-CD0D6AAACA77}">
      <dgm:prSet/>
      <dgm:spPr/>
      <dgm:t>
        <a:bodyPr/>
        <a:lstStyle/>
        <a:p>
          <a:pPr>
            <a:defRPr cap="all"/>
          </a:pPr>
          <a:r>
            <a:rPr lang="es-CR" dirty="0"/>
            <a:t>Etiqueta del producto </a:t>
          </a:r>
          <a:endParaRPr lang="en-US" dirty="0"/>
        </a:p>
      </dgm:t>
    </dgm:pt>
    <dgm:pt modelId="{68C9337A-1155-41E9-9BB9-71C5AD487A53}" type="sibTrans" cxnId="{8DAFC2AB-916C-4A6B-AB70-C136D70E7DFE}">
      <dgm:prSet phldrT="02"/>
      <dgm:spPr/>
      <dgm:t>
        <a:bodyPr/>
        <a:lstStyle/>
        <a:p>
          <a:r>
            <a:rPr lang="en-US" dirty="0"/>
            <a:t>03</a:t>
          </a:r>
        </a:p>
      </dgm:t>
    </dgm:pt>
    <dgm:pt modelId="{A68FE325-5F04-4DCF-8D32-A211B432012B}" type="parTrans" cxnId="{8DAFC2AB-916C-4A6B-AB70-C136D70E7DFE}">
      <dgm:prSet/>
      <dgm:spPr/>
      <dgm:t>
        <a:bodyPr/>
        <a:lstStyle/>
        <a:p>
          <a:endParaRPr lang="en-US" sz="3200"/>
        </a:p>
      </dgm:t>
    </dgm:pt>
    <dgm:pt modelId="{02189D0E-9E43-4A1F-84D6-AFA71A09B942}">
      <dgm:prSet phldrT="[Texto]"/>
      <dgm:spPr/>
      <dgm:t>
        <a:bodyPr/>
        <a:lstStyle/>
        <a:p>
          <a:pPr>
            <a:buNone/>
          </a:pPr>
          <a:r>
            <a:rPr lang="es-CR" dirty="0"/>
            <a:t>PAGO DE $100</a:t>
          </a:r>
        </a:p>
      </dgm:t>
    </dgm:pt>
    <dgm:pt modelId="{C73EA2D7-6FFE-4944-BADE-DBA4AC77974F}" type="sibTrans" cxnId="{759F0344-06B0-426D-BF47-93FE609EC8F2}">
      <dgm:prSet phldrT="02"/>
      <dgm:spPr/>
      <dgm:t>
        <a:bodyPr/>
        <a:lstStyle/>
        <a:p>
          <a:r>
            <a:rPr lang="en-US" dirty="0"/>
            <a:t>04</a:t>
          </a:r>
        </a:p>
      </dgm:t>
    </dgm:pt>
    <dgm:pt modelId="{73BBFD38-0E20-4269-8A58-56181164B983}" type="parTrans" cxnId="{759F0344-06B0-426D-BF47-93FE609EC8F2}">
      <dgm:prSet/>
      <dgm:spPr/>
      <dgm:t>
        <a:bodyPr/>
        <a:lstStyle/>
        <a:p>
          <a:endParaRPr lang="es-CR"/>
        </a:p>
      </dgm:t>
    </dgm:pt>
    <dgm:pt modelId="{6E9CBF32-000F-43D4-8A02-0D7A6F2A91DD}">
      <dgm:prSet/>
      <dgm:spPr/>
      <dgm:t>
        <a:bodyPr/>
        <a:lstStyle/>
        <a:p>
          <a:r>
            <a:rPr lang="es-MX" dirty="0"/>
            <a:t>DECLARACIÓN JURADA</a:t>
          </a:r>
          <a:endParaRPr lang="es-CR" dirty="0"/>
        </a:p>
      </dgm:t>
    </dgm:pt>
    <dgm:pt modelId="{1F7E4AB5-6271-42D4-B501-B333C23093B9}" type="sibTrans" cxnId="{A88852D5-A950-4389-906A-5BD42368D306}">
      <dgm:prSet phldrT="02"/>
      <dgm:spPr/>
      <dgm:t>
        <a:bodyPr/>
        <a:lstStyle/>
        <a:p>
          <a:r>
            <a:rPr lang="en-US" dirty="0"/>
            <a:t>05</a:t>
          </a:r>
        </a:p>
      </dgm:t>
    </dgm:pt>
    <dgm:pt modelId="{351E1804-9A96-4C07-A159-1F595169ADFD}" type="parTrans" cxnId="{A88852D5-A950-4389-906A-5BD42368D306}">
      <dgm:prSet/>
      <dgm:spPr/>
      <dgm:t>
        <a:bodyPr/>
        <a:lstStyle/>
        <a:p>
          <a:endParaRPr lang="es-CR"/>
        </a:p>
      </dgm:t>
    </dgm:pt>
    <dgm:pt modelId="{AEC86AD1-F1CF-4C26-85C6-AC7D5839396B}" type="pres">
      <dgm:prSet presAssocID="{789B75CC-8541-4895-92E3-81B37131120F}" presName="Name0" presStyleCnt="0">
        <dgm:presLayoutVars>
          <dgm:animLvl val="lvl"/>
          <dgm:resizeHandles val="exact"/>
        </dgm:presLayoutVars>
      </dgm:prSet>
      <dgm:spPr/>
    </dgm:pt>
    <dgm:pt modelId="{39D601E3-C669-4DA5-8063-CA465B17CD12}" type="pres">
      <dgm:prSet presAssocID="{93CE3E4F-9E57-4FA7-A32B-DC092DC59F89}" presName="compositeNode" presStyleCnt="0">
        <dgm:presLayoutVars>
          <dgm:bulletEnabled val="1"/>
        </dgm:presLayoutVars>
      </dgm:prSet>
      <dgm:spPr/>
    </dgm:pt>
    <dgm:pt modelId="{3EC2FCF7-3160-40B3-BF26-B8AB20A99F5F}" type="pres">
      <dgm:prSet presAssocID="{93CE3E4F-9E57-4FA7-A32B-DC092DC59F89}" presName="bgRect" presStyleLbl="alignNode1" presStyleIdx="0" presStyleCnt="5"/>
      <dgm:spPr/>
    </dgm:pt>
    <dgm:pt modelId="{3F3C90DB-0580-4D20-97A6-CB929D528197}" type="pres">
      <dgm:prSet presAssocID="{FB79E5FF-DB10-4F28-9AFE-C98349EE9B57}" presName="sibTransNodeRect" presStyleLbl="alignNode1" presStyleIdx="0" presStyleCnt="5">
        <dgm:presLayoutVars>
          <dgm:chMax val="0"/>
          <dgm:bulletEnabled val="1"/>
        </dgm:presLayoutVars>
      </dgm:prSet>
      <dgm:spPr/>
    </dgm:pt>
    <dgm:pt modelId="{4BE51F86-B76C-4AD6-B3CD-28775BDA7D0D}" type="pres">
      <dgm:prSet presAssocID="{93CE3E4F-9E57-4FA7-A32B-DC092DC59F89}" presName="nodeRect" presStyleLbl="alignNode1" presStyleIdx="0" presStyleCnt="5">
        <dgm:presLayoutVars>
          <dgm:bulletEnabled val="1"/>
        </dgm:presLayoutVars>
      </dgm:prSet>
      <dgm:spPr/>
    </dgm:pt>
    <dgm:pt modelId="{1E7B609E-1F31-4805-8953-B6BBA016F2E0}" type="pres">
      <dgm:prSet presAssocID="{FB79E5FF-DB10-4F28-9AFE-C98349EE9B57}" presName="sibTrans" presStyleCnt="0"/>
      <dgm:spPr/>
    </dgm:pt>
    <dgm:pt modelId="{0909E5B0-540A-4200-98FE-E2803239B687}" type="pres">
      <dgm:prSet presAssocID="{D5E6A88E-8CD4-4D86-89DC-293C12CA7488}" presName="compositeNode" presStyleCnt="0">
        <dgm:presLayoutVars>
          <dgm:bulletEnabled val="1"/>
        </dgm:presLayoutVars>
      </dgm:prSet>
      <dgm:spPr/>
    </dgm:pt>
    <dgm:pt modelId="{2B62B66B-090D-4923-8D24-D10A3D56DFCC}" type="pres">
      <dgm:prSet presAssocID="{D5E6A88E-8CD4-4D86-89DC-293C12CA7488}" presName="bgRect" presStyleLbl="alignNode1" presStyleIdx="1" presStyleCnt="5"/>
      <dgm:spPr/>
    </dgm:pt>
    <dgm:pt modelId="{7A1DA2B2-37D9-4FDC-80C3-AB7CFBCCF2DC}" type="pres">
      <dgm:prSet presAssocID="{55DC6426-C48F-44A4-897C-96C735395BC8}" presName="sibTransNodeRect" presStyleLbl="alignNode1" presStyleIdx="1" presStyleCnt="5">
        <dgm:presLayoutVars>
          <dgm:chMax val="0"/>
          <dgm:bulletEnabled val="1"/>
        </dgm:presLayoutVars>
      </dgm:prSet>
      <dgm:spPr/>
    </dgm:pt>
    <dgm:pt modelId="{CEA9E208-8305-4D02-9078-BC86EDE70DAE}" type="pres">
      <dgm:prSet presAssocID="{D5E6A88E-8CD4-4D86-89DC-293C12CA7488}" presName="nodeRect" presStyleLbl="alignNode1" presStyleIdx="1" presStyleCnt="5">
        <dgm:presLayoutVars>
          <dgm:bulletEnabled val="1"/>
        </dgm:presLayoutVars>
      </dgm:prSet>
      <dgm:spPr/>
    </dgm:pt>
    <dgm:pt modelId="{D6075A3C-8DEE-403C-B2AB-08BFC8155902}" type="pres">
      <dgm:prSet presAssocID="{55DC6426-C48F-44A4-897C-96C735395BC8}" presName="sibTrans" presStyleCnt="0"/>
      <dgm:spPr/>
    </dgm:pt>
    <dgm:pt modelId="{4B0F619D-98D9-4AD1-9D1C-9CBE4783340B}" type="pres">
      <dgm:prSet presAssocID="{19559F15-8C12-4987-AB5B-CD0D6AAACA77}" presName="compositeNode" presStyleCnt="0">
        <dgm:presLayoutVars>
          <dgm:bulletEnabled val="1"/>
        </dgm:presLayoutVars>
      </dgm:prSet>
      <dgm:spPr/>
    </dgm:pt>
    <dgm:pt modelId="{BF03DBEA-B912-4246-A479-79CC19BE4E30}" type="pres">
      <dgm:prSet presAssocID="{19559F15-8C12-4987-AB5B-CD0D6AAACA77}" presName="bgRect" presStyleLbl="alignNode1" presStyleIdx="2" presStyleCnt="5"/>
      <dgm:spPr/>
    </dgm:pt>
    <dgm:pt modelId="{6EEE45F7-06B1-4F4B-BD34-8497B0C9E267}" type="pres">
      <dgm:prSet presAssocID="{68C9337A-1155-41E9-9BB9-71C5AD487A53}" presName="sibTransNodeRect" presStyleLbl="alignNode1" presStyleIdx="2" presStyleCnt="5">
        <dgm:presLayoutVars>
          <dgm:chMax val="0"/>
          <dgm:bulletEnabled val="1"/>
        </dgm:presLayoutVars>
      </dgm:prSet>
      <dgm:spPr/>
    </dgm:pt>
    <dgm:pt modelId="{BF58BCD2-3D69-4D64-AC40-9F32814F4C0B}" type="pres">
      <dgm:prSet presAssocID="{19559F15-8C12-4987-AB5B-CD0D6AAACA77}" presName="nodeRect" presStyleLbl="alignNode1" presStyleIdx="2" presStyleCnt="5">
        <dgm:presLayoutVars>
          <dgm:bulletEnabled val="1"/>
        </dgm:presLayoutVars>
      </dgm:prSet>
      <dgm:spPr/>
    </dgm:pt>
    <dgm:pt modelId="{4677EC7C-A6AF-46DB-A407-D653ED33D76A}" type="pres">
      <dgm:prSet presAssocID="{68C9337A-1155-41E9-9BB9-71C5AD487A53}" presName="sibTrans" presStyleCnt="0"/>
      <dgm:spPr/>
    </dgm:pt>
    <dgm:pt modelId="{8953AC31-0FA0-4B1B-A6A2-E8AF09A4B1E7}" type="pres">
      <dgm:prSet presAssocID="{02189D0E-9E43-4A1F-84D6-AFA71A09B942}" presName="compositeNode" presStyleCnt="0">
        <dgm:presLayoutVars>
          <dgm:bulletEnabled val="1"/>
        </dgm:presLayoutVars>
      </dgm:prSet>
      <dgm:spPr/>
    </dgm:pt>
    <dgm:pt modelId="{1922499B-324E-4609-B17B-0D59FDA8B514}" type="pres">
      <dgm:prSet presAssocID="{02189D0E-9E43-4A1F-84D6-AFA71A09B942}" presName="bgRect" presStyleLbl="alignNode1" presStyleIdx="3" presStyleCnt="5"/>
      <dgm:spPr/>
    </dgm:pt>
    <dgm:pt modelId="{3AD96C6D-8D4A-4BB6-8761-B186A4A2FD1F}" type="pres">
      <dgm:prSet presAssocID="{C73EA2D7-6FFE-4944-BADE-DBA4AC77974F}" presName="sibTransNodeRect" presStyleLbl="alignNode1" presStyleIdx="3" presStyleCnt="5">
        <dgm:presLayoutVars>
          <dgm:chMax val="0"/>
          <dgm:bulletEnabled val="1"/>
        </dgm:presLayoutVars>
      </dgm:prSet>
      <dgm:spPr/>
    </dgm:pt>
    <dgm:pt modelId="{EF9D48A8-EBB3-443B-8512-CE1ECA4C091A}" type="pres">
      <dgm:prSet presAssocID="{02189D0E-9E43-4A1F-84D6-AFA71A09B942}" presName="nodeRect" presStyleLbl="alignNode1" presStyleIdx="3" presStyleCnt="5">
        <dgm:presLayoutVars>
          <dgm:bulletEnabled val="1"/>
        </dgm:presLayoutVars>
      </dgm:prSet>
      <dgm:spPr/>
    </dgm:pt>
    <dgm:pt modelId="{2B82D8DB-8B9B-4207-A1F1-E24ADDAB9C89}" type="pres">
      <dgm:prSet presAssocID="{C73EA2D7-6FFE-4944-BADE-DBA4AC77974F}" presName="sibTrans" presStyleCnt="0"/>
      <dgm:spPr/>
    </dgm:pt>
    <dgm:pt modelId="{8C272C0D-78DF-4F73-B981-1FDD8B30B1A0}" type="pres">
      <dgm:prSet presAssocID="{6E9CBF32-000F-43D4-8A02-0D7A6F2A91DD}" presName="compositeNode" presStyleCnt="0">
        <dgm:presLayoutVars>
          <dgm:bulletEnabled val="1"/>
        </dgm:presLayoutVars>
      </dgm:prSet>
      <dgm:spPr/>
    </dgm:pt>
    <dgm:pt modelId="{9F095EF3-0C7B-4A13-84D4-66F7AF598270}" type="pres">
      <dgm:prSet presAssocID="{6E9CBF32-000F-43D4-8A02-0D7A6F2A91DD}" presName="bgRect" presStyleLbl="alignNode1" presStyleIdx="4" presStyleCnt="5"/>
      <dgm:spPr/>
    </dgm:pt>
    <dgm:pt modelId="{86A87436-7614-4709-ACDF-151FC1969083}" type="pres">
      <dgm:prSet presAssocID="{1F7E4AB5-6271-42D4-B501-B333C23093B9}" presName="sibTransNodeRect" presStyleLbl="alignNode1" presStyleIdx="4" presStyleCnt="5">
        <dgm:presLayoutVars>
          <dgm:chMax val="0"/>
          <dgm:bulletEnabled val="1"/>
        </dgm:presLayoutVars>
      </dgm:prSet>
      <dgm:spPr/>
    </dgm:pt>
    <dgm:pt modelId="{95D824BF-6500-40A4-B0B4-0A8022E8ACC3}" type="pres">
      <dgm:prSet presAssocID="{6E9CBF32-000F-43D4-8A02-0D7A6F2A91DD}" presName="nodeRect" presStyleLbl="alignNode1" presStyleIdx="4" presStyleCnt="5">
        <dgm:presLayoutVars>
          <dgm:bulletEnabled val="1"/>
        </dgm:presLayoutVars>
      </dgm:prSet>
      <dgm:spPr/>
    </dgm:pt>
  </dgm:ptLst>
  <dgm:cxnLst>
    <dgm:cxn modelId="{FCD58602-3DD5-440B-8169-15E9E6A7AD64}" type="presOf" srcId="{19559F15-8C12-4987-AB5B-CD0D6AAACA77}" destId="{BF03DBEA-B912-4246-A479-79CC19BE4E30}" srcOrd="0" destOrd="0" presId="urn:microsoft.com/office/officeart/2016/7/layout/LinearBlockProcessNumbered"/>
    <dgm:cxn modelId="{5E37A408-5B95-4BD0-A14C-CF20073040F3}" type="presOf" srcId="{93CE3E4F-9E57-4FA7-A32B-DC092DC59F89}" destId="{3EC2FCF7-3160-40B3-BF26-B8AB20A99F5F}" srcOrd="0" destOrd="0" presId="urn:microsoft.com/office/officeart/2016/7/layout/LinearBlockProcessNumbered"/>
    <dgm:cxn modelId="{80DB2E1D-FC94-45A9-A0EC-DC21C047E9C8}" type="presOf" srcId="{93CE3E4F-9E57-4FA7-A32B-DC092DC59F89}" destId="{4BE51F86-B76C-4AD6-B3CD-28775BDA7D0D}" srcOrd="1" destOrd="0" presId="urn:microsoft.com/office/officeart/2016/7/layout/LinearBlockProcessNumbered"/>
    <dgm:cxn modelId="{7D13371D-920F-4D2B-81B9-D10DEC3BCF92}" srcId="{789B75CC-8541-4895-92E3-81B37131120F}" destId="{D5E6A88E-8CD4-4D86-89DC-293C12CA7488}" srcOrd="1" destOrd="0" parTransId="{C42CC1D1-F966-4BCC-B836-3AE4DF91C7BA}" sibTransId="{55DC6426-C48F-44A4-897C-96C735395BC8}"/>
    <dgm:cxn modelId="{ED187B21-CFB9-48F8-AF9A-1C764E56559C}" type="presOf" srcId="{19559F15-8C12-4987-AB5B-CD0D6AAACA77}" destId="{BF58BCD2-3D69-4D64-AC40-9F32814F4C0B}" srcOrd="1" destOrd="0" presId="urn:microsoft.com/office/officeart/2016/7/layout/LinearBlockProcessNumbered"/>
    <dgm:cxn modelId="{7ACED927-07D5-4D27-B0D1-211DE7AE214A}" type="presOf" srcId="{1F7E4AB5-6271-42D4-B501-B333C23093B9}" destId="{86A87436-7614-4709-ACDF-151FC1969083}" srcOrd="0" destOrd="0" presId="urn:microsoft.com/office/officeart/2016/7/layout/LinearBlockProcessNumbered"/>
    <dgm:cxn modelId="{51D6633C-6E8B-4113-A7C9-3DF63E769A84}" type="presOf" srcId="{55DC6426-C48F-44A4-897C-96C735395BC8}" destId="{7A1DA2B2-37D9-4FDC-80C3-AB7CFBCCF2DC}" srcOrd="0" destOrd="0" presId="urn:microsoft.com/office/officeart/2016/7/layout/LinearBlockProcessNumbered"/>
    <dgm:cxn modelId="{607C3A5F-49E7-4037-88E3-41E75C21C5CE}" type="presOf" srcId="{68C9337A-1155-41E9-9BB9-71C5AD487A53}" destId="{6EEE45F7-06B1-4F4B-BD34-8497B0C9E267}" srcOrd="0" destOrd="0" presId="urn:microsoft.com/office/officeart/2016/7/layout/LinearBlockProcessNumbered"/>
    <dgm:cxn modelId="{759F0344-06B0-426D-BF47-93FE609EC8F2}" srcId="{789B75CC-8541-4895-92E3-81B37131120F}" destId="{02189D0E-9E43-4A1F-84D6-AFA71A09B942}" srcOrd="3" destOrd="0" parTransId="{73BBFD38-0E20-4269-8A58-56181164B983}" sibTransId="{C73EA2D7-6FFE-4944-BADE-DBA4AC77974F}"/>
    <dgm:cxn modelId="{1165C550-D9C6-4D3B-BF57-185D970D6592}" srcId="{789B75CC-8541-4895-92E3-81B37131120F}" destId="{93CE3E4F-9E57-4FA7-A32B-DC092DC59F89}" srcOrd="0" destOrd="0" parTransId="{54B413EC-048E-4EF8-A706-CE74FA8C737E}" sibTransId="{FB79E5FF-DB10-4F28-9AFE-C98349EE9B57}"/>
    <dgm:cxn modelId="{084E0059-D999-4DD8-8D85-3C377F348905}" type="presOf" srcId="{6E9CBF32-000F-43D4-8A02-0D7A6F2A91DD}" destId="{95D824BF-6500-40A4-B0B4-0A8022E8ACC3}" srcOrd="1" destOrd="0" presId="urn:microsoft.com/office/officeart/2016/7/layout/LinearBlockProcessNumbered"/>
    <dgm:cxn modelId="{4D57FC7A-0F7F-4773-974B-367F9F676D42}" type="presOf" srcId="{02189D0E-9E43-4A1F-84D6-AFA71A09B942}" destId="{EF9D48A8-EBB3-443B-8512-CE1ECA4C091A}" srcOrd="1" destOrd="0" presId="urn:microsoft.com/office/officeart/2016/7/layout/LinearBlockProcessNumbered"/>
    <dgm:cxn modelId="{59150C7F-7EC9-4987-91BE-A509C92010F3}" type="presOf" srcId="{C73EA2D7-6FFE-4944-BADE-DBA4AC77974F}" destId="{3AD96C6D-8D4A-4BB6-8761-B186A4A2FD1F}" srcOrd="0" destOrd="0" presId="urn:microsoft.com/office/officeart/2016/7/layout/LinearBlockProcessNumbered"/>
    <dgm:cxn modelId="{03A2A289-DA82-42AB-92DB-42581E0CB876}" type="presOf" srcId="{6E9CBF32-000F-43D4-8A02-0D7A6F2A91DD}" destId="{9F095EF3-0C7B-4A13-84D4-66F7AF598270}" srcOrd="0" destOrd="0" presId="urn:microsoft.com/office/officeart/2016/7/layout/LinearBlockProcessNumbered"/>
    <dgm:cxn modelId="{C60F6998-7B6E-426E-A41A-5CBAC512168D}" type="presOf" srcId="{02189D0E-9E43-4A1F-84D6-AFA71A09B942}" destId="{1922499B-324E-4609-B17B-0D59FDA8B514}" srcOrd="0" destOrd="0" presId="urn:microsoft.com/office/officeart/2016/7/layout/LinearBlockProcessNumbered"/>
    <dgm:cxn modelId="{4F55DE98-A77B-4563-B8EA-33B66109E70C}" type="presOf" srcId="{FB79E5FF-DB10-4F28-9AFE-C98349EE9B57}" destId="{3F3C90DB-0580-4D20-97A6-CB929D528197}" srcOrd="0" destOrd="0" presId="urn:microsoft.com/office/officeart/2016/7/layout/LinearBlockProcessNumbered"/>
    <dgm:cxn modelId="{8DAFC2AB-916C-4A6B-AB70-C136D70E7DFE}" srcId="{789B75CC-8541-4895-92E3-81B37131120F}" destId="{19559F15-8C12-4987-AB5B-CD0D6AAACA77}" srcOrd="2" destOrd="0" parTransId="{A68FE325-5F04-4DCF-8D32-A211B432012B}" sibTransId="{68C9337A-1155-41E9-9BB9-71C5AD487A53}"/>
    <dgm:cxn modelId="{A88852D5-A950-4389-906A-5BD42368D306}" srcId="{789B75CC-8541-4895-92E3-81B37131120F}" destId="{6E9CBF32-000F-43D4-8A02-0D7A6F2A91DD}" srcOrd="4" destOrd="0" parTransId="{351E1804-9A96-4C07-A159-1F595169ADFD}" sibTransId="{1F7E4AB5-6271-42D4-B501-B333C23093B9}"/>
    <dgm:cxn modelId="{DC7BEADF-1DA5-4D70-A19B-AB69C7C2755F}" type="presOf" srcId="{789B75CC-8541-4895-92E3-81B37131120F}" destId="{AEC86AD1-F1CF-4C26-85C6-AC7D5839396B}" srcOrd="0" destOrd="0" presId="urn:microsoft.com/office/officeart/2016/7/layout/LinearBlockProcessNumbered"/>
    <dgm:cxn modelId="{0193E9EA-C1CF-455F-BDB8-3DB58B019038}" type="presOf" srcId="{D5E6A88E-8CD4-4D86-89DC-293C12CA7488}" destId="{2B62B66B-090D-4923-8D24-D10A3D56DFCC}" srcOrd="0" destOrd="0" presId="urn:microsoft.com/office/officeart/2016/7/layout/LinearBlockProcessNumbered"/>
    <dgm:cxn modelId="{C7341CEF-28A3-45FE-8569-20EFA928BD0D}" type="presOf" srcId="{D5E6A88E-8CD4-4D86-89DC-293C12CA7488}" destId="{CEA9E208-8305-4D02-9078-BC86EDE70DAE}" srcOrd="1" destOrd="0" presId="urn:microsoft.com/office/officeart/2016/7/layout/LinearBlockProcessNumbered"/>
    <dgm:cxn modelId="{1DA38372-A0FD-4A65-8819-B4990C92243D}" type="presParOf" srcId="{AEC86AD1-F1CF-4C26-85C6-AC7D5839396B}" destId="{39D601E3-C669-4DA5-8063-CA465B17CD12}" srcOrd="0" destOrd="0" presId="urn:microsoft.com/office/officeart/2016/7/layout/LinearBlockProcessNumbered"/>
    <dgm:cxn modelId="{D97AA957-E0A9-44EF-AF95-66B669E3347D}" type="presParOf" srcId="{39D601E3-C669-4DA5-8063-CA465B17CD12}" destId="{3EC2FCF7-3160-40B3-BF26-B8AB20A99F5F}" srcOrd="0" destOrd="0" presId="urn:microsoft.com/office/officeart/2016/7/layout/LinearBlockProcessNumbered"/>
    <dgm:cxn modelId="{A8C83244-063C-4B00-9192-FFECE7531197}" type="presParOf" srcId="{39D601E3-C669-4DA5-8063-CA465B17CD12}" destId="{3F3C90DB-0580-4D20-97A6-CB929D528197}" srcOrd="1" destOrd="0" presId="urn:microsoft.com/office/officeart/2016/7/layout/LinearBlockProcessNumbered"/>
    <dgm:cxn modelId="{CC6CAF29-6475-41C6-82F2-5BE26F3DE2CF}" type="presParOf" srcId="{39D601E3-C669-4DA5-8063-CA465B17CD12}" destId="{4BE51F86-B76C-4AD6-B3CD-28775BDA7D0D}" srcOrd="2" destOrd="0" presId="urn:microsoft.com/office/officeart/2016/7/layout/LinearBlockProcessNumbered"/>
    <dgm:cxn modelId="{19E28C1D-44F6-4CF1-A896-64BF9B3DE06A}" type="presParOf" srcId="{AEC86AD1-F1CF-4C26-85C6-AC7D5839396B}" destId="{1E7B609E-1F31-4805-8953-B6BBA016F2E0}" srcOrd="1" destOrd="0" presId="urn:microsoft.com/office/officeart/2016/7/layout/LinearBlockProcessNumbered"/>
    <dgm:cxn modelId="{B3EA18EE-294F-49C5-A273-B8ACAAA3027D}" type="presParOf" srcId="{AEC86AD1-F1CF-4C26-85C6-AC7D5839396B}" destId="{0909E5B0-540A-4200-98FE-E2803239B687}" srcOrd="2" destOrd="0" presId="urn:microsoft.com/office/officeart/2016/7/layout/LinearBlockProcessNumbered"/>
    <dgm:cxn modelId="{EE80A68E-1224-4C98-ABBC-981155A3E48E}" type="presParOf" srcId="{0909E5B0-540A-4200-98FE-E2803239B687}" destId="{2B62B66B-090D-4923-8D24-D10A3D56DFCC}" srcOrd="0" destOrd="0" presId="urn:microsoft.com/office/officeart/2016/7/layout/LinearBlockProcessNumbered"/>
    <dgm:cxn modelId="{5F7D225E-EE0E-401F-8423-EDE7FD5740E3}" type="presParOf" srcId="{0909E5B0-540A-4200-98FE-E2803239B687}" destId="{7A1DA2B2-37D9-4FDC-80C3-AB7CFBCCF2DC}" srcOrd="1" destOrd="0" presId="urn:microsoft.com/office/officeart/2016/7/layout/LinearBlockProcessNumbered"/>
    <dgm:cxn modelId="{0BF4572B-5AF7-4D4F-84FF-154CB5722EA2}" type="presParOf" srcId="{0909E5B0-540A-4200-98FE-E2803239B687}" destId="{CEA9E208-8305-4D02-9078-BC86EDE70DAE}" srcOrd="2" destOrd="0" presId="urn:microsoft.com/office/officeart/2016/7/layout/LinearBlockProcessNumbered"/>
    <dgm:cxn modelId="{722CAB8F-4141-422B-9B56-E83941AA8ACB}" type="presParOf" srcId="{AEC86AD1-F1CF-4C26-85C6-AC7D5839396B}" destId="{D6075A3C-8DEE-403C-B2AB-08BFC8155902}" srcOrd="3" destOrd="0" presId="urn:microsoft.com/office/officeart/2016/7/layout/LinearBlockProcessNumbered"/>
    <dgm:cxn modelId="{3AE280BA-535A-45D2-AA3C-F1A8901CB802}" type="presParOf" srcId="{AEC86AD1-F1CF-4C26-85C6-AC7D5839396B}" destId="{4B0F619D-98D9-4AD1-9D1C-9CBE4783340B}" srcOrd="4" destOrd="0" presId="urn:microsoft.com/office/officeart/2016/7/layout/LinearBlockProcessNumbered"/>
    <dgm:cxn modelId="{49132A29-FB9A-4441-B299-1B60D6AD66EE}" type="presParOf" srcId="{4B0F619D-98D9-4AD1-9D1C-9CBE4783340B}" destId="{BF03DBEA-B912-4246-A479-79CC19BE4E30}" srcOrd="0" destOrd="0" presId="urn:microsoft.com/office/officeart/2016/7/layout/LinearBlockProcessNumbered"/>
    <dgm:cxn modelId="{7DA5A85B-54B2-4540-8FCC-2260B36D52D2}" type="presParOf" srcId="{4B0F619D-98D9-4AD1-9D1C-9CBE4783340B}" destId="{6EEE45F7-06B1-4F4B-BD34-8497B0C9E267}" srcOrd="1" destOrd="0" presId="urn:microsoft.com/office/officeart/2016/7/layout/LinearBlockProcessNumbered"/>
    <dgm:cxn modelId="{0CEFA1B2-4A60-4CA5-BD72-F7A684BAE540}" type="presParOf" srcId="{4B0F619D-98D9-4AD1-9D1C-9CBE4783340B}" destId="{BF58BCD2-3D69-4D64-AC40-9F32814F4C0B}" srcOrd="2" destOrd="0" presId="urn:microsoft.com/office/officeart/2016/7/layout/LinearBlockProcessNumbered"/>
    <dgm:cxn modelId="{A05A1B5A-BAC9-4B4D-AE44-D14A83B5CC0C}" type="presParOf" srcId="{AEC86AD1-F1CF-4C26-85C6-AC7D5839396B}" destId="{4677EC7C-A6AF-46DB-A407-D653ED33D76A}" srcOrd="5" destOrd="0" presId="urn:microsoft.com/office/officeart/2016/7/layout/LinearBlockProcessNumbered"/>
    <dgm:cxn modelId="{19433B0E-E036-43FC-B4A7-21B4F8280BEA}" type="presParOf" srcId="{AEC86AD1-F1CF-4C26-85C6-AC7D5839396B}" destId="{8953AC31-0FA0-4B1B-A6A2-E8AF09A4B1E7}" srcOrd="6" destOrd="0" presId="urn:microsoft.com/office/officeart/2016/7/layout/LinearBlockProcessNumbered"/>
    <dgm:cxn modelId="{2BB1E03F-1F46-433B-8924-B34A00B73BC7}" type="presParOf" srcId="{8953AC31-0FA0-4B1B-A6A2-E8AF09A4B1E7}" destId="{1922499B-324E-4609-B17B-0D59FDA8B514}" srcOrd="0" destOrd="0" presId="urn:microsoft.com/office/officeart/2016/7/layout/LinearBlockProcessNumbered"/>
    <dgm:cxn modelId="{04FDECB3-A720-4428-867F-13BB352A5BE2}" type="presParOf" srcId="{8953AC31-0FA0-4B1B-A6A2-E8AF09A4B1E7}" destId="{3AD96C6D-8D4A-4BB6-8761-B186A4A2FD1F}" srcOrd="1" destOrd="0" presId="urn:microsoft.com/office/officeart/2016/7/layout/LinearBlockProcessNumbered"/>
    <dgm:cxn modelId="{1F67159F-1124-4ACE-B82B-DC03F213F222}" type="presParOf" srcId="{8953AC31-0FA0-4B1B-A6A2-E8AF09A4B1E7}" destId="{EF9D48A8-EBB3-443B-8512-CE1ECA4C091A}" srcOrd="2" destOrd="0" presId="urn:microsoft.com/office/officeart/2016/7/layout/LinearBlockProcessNumbered"/>
    <dgm:cxn modelId="{BBAB8529-97D1-4EDA-B473-7CD7117BC102}" type="presParOf" srcId="{AEC86AD1-F1CF-4C26-85C6-AC7D5839396B}" destId="{2B82D8DB-8B9B-4207-A1F1-E24ADDAB9C89}" srcOrd="7" destOrd="0" presId="urn:microsoft.com/office/officeart/2016/7/layout/LinearBlockProcessNumbered"/>
    <dgm:cxn modelId="{55D52931-F38F-4DBC-9006-2AB312521985}" type="presParOf" srcId="{AEC86AD1-F1CF-4C26-85C6-AC7D5839396B}" destId="{8C272C0D-78DF-4F73-B981-1FDD8B30B1A0}" srcOrd="8" destOrd="0" presId="urn:microsoft.com/office/officeart/2016/7/layout/LinearBlockProcessNumbered"/>
    <dgm:cxn modelId="{138EBC82-4203-4A4B-9405-20F702CA0EAC}" type="presParOf" srcId="{8C272C0D-78DF-4F73-B981-1FDD8B30B1A0}" destId="{9F095EF3-0C7B-4A13-84D4-66F7AF598270}" srcOrd="0" destOrd="0" presId="urn:microsoft.com/office/officeart/2016/7/layout/LinearBlockProcessNumbered"/>
    <dgm:cxn modelId="{EE5E31F1-8EEC-4F12-B678-D4EA18A05981}" type="presParOf" srcId="{8C272C0D-78DF-4F73-B981-1FDD8B30B1A0}" destId="{86A87436-7614-4709-ACDF-151FC1969083}" srcOrd="1" destOrd="0" presId="urn:microsoft.com/office/officeart/2016/7/layout/LinearBlockProcessNumbered"/>
    <dgm:cxn modelId="{3513B028-4CD2-4AF8-82FE-98864C4CE558}" type="presParOf" srcId="{8C272C0D-78DF-4F73-B981-1FDD8B30B1A0}" destId="{95D824BF-6500-40A4-B0B4-0A8022E8ACC3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9B75CC-8541-4895-92E3-81B37131120F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5E6A88E-8CD4-4D86-89DC-293C12CA7488}">
      <dgm:prSet/>
      <dgm:spPr/>
      <dgm:t>
        <a:bodyPr/>
        <a:lstStyle/>
        <a:p>
          <a:pPr>
            <a:defRPr cap="all"/>
          </a:pPr>
          <a:r>
            <a:rPr lang="es-MX" dirty="0"/>
            <a:t>ALIMENTO DE BAJO RIESGO LISTADO EN EL ANEXO I</a:t>
          </a:r>
          <a:endParaRPr lang="en-US" dirty="0"/>
        </a:p>
      </dgm:t>
    </dgm:pt>
    <dgm:pt modelId="{C42CC1D1-F966-4BCC-B836-3AE4DF91C7BA}" type="parTrans" cxnId="{7D13371D-920F-4D2B-81B9-D10DEC3BCF92}">
      <dgm:prSet/>
      <dgm:spPr/>
      <dgm:t>
        <a:bodyPr/>
        <a:lstStyle/>
        <a:p>
          <a:endParaRPr lang="en-US" sz="3200"/>
        </a:p>
      </dgm:t>
    </dgm:pt>
    <dgm:pt modelId="{55DC6426-C48F-44A4-897C-96C735395BC8}" type="sibTrans" cxnId="{7D13371D-920F-4D2B-81B9-D10DEC3BCF92}">
      <dgm:prSet phldrT="01"/>
      <dgm:spPr/>
      <dgm:t>
        <a:bodyPr/>
        <a:lstStyle/>
        <a:p>
          <a:r>
            <a:rPr lang="en-US" dirty="0"/>
            <a:t>01</a:t>
          </a:r>
        </a:p>
      </dgm:t>
    </dgm:pt>
    <dgm:pt modelId="{19559F15-8C12-4987-AB5B-CD0D6AAACA77}">
      <dgm:prSet/>
      <dgm:spPr/>
      <dgm:t>
        <a:bodyPr/>
        <a:lstStyle/>
        <a:p>
          <a:pPr>
            <a:defRPr cap="all"/>
          </a:pPr>
          <a:r>
            <a:rPr lang="es-CR" dirty="0"/>
            <a:t>Certificado de Libre Venta (CLV)</a:t>
          </a:r>
          <a:endParaRPr lang="en-US" dirty="0"/>
        </a:p>
      </dgm:t>
    </dgm:pt>
    <dgm:pt modelId="{A68FE325-5F04-4DCF-8D32-A211B432012B}" type="parTrans" cxnId="{8DAFC2AB-916C-4A6B-AB70-C136D70E7DFE}">
      <dgm:prSet/>
      <dgm:spPr/>
      <dgm:t>
        <a:bodyPr/>
        <a:lstStyle/>
        <a:p>
          <a:endParaRPr lang="en-US" sz="3200"/>
        </a:p>
      </dgm:t>
    </dgm:pt>
    <dgm:pt modelId="{68C9337A-1155-41E9-9BB9-71C5AD487A53}" type="sibTrans" cxnId="{8DAFC2AB-916C-4A6B-AB70-C136D70E7DFE}">
      <dgm:prSet phldrT="02"/>
      <dgm:spPr/>
      <dgm:t>
        <a:bodyPr/>
        <a:lstStyle/>
        <a:p>
          <a:r>
            <a:rPr lang="en-US" dirty="0"/>
            <a:t>02</a:t>
          </a:r>
        </a:p>
      </dgm:t>
    </dgm:pt>
    <dgm:pt modelId="{02189D0E-9E43-4A1F-84D6-AFA71A09B942}">
      <dgm:prSet phldrT="[Texto]"/>
      <dgm:spPr/>
      <dgm:t>
        <a:bodyPr/>
        <a:lstStyle/>
        <a:p>
          <a:pPr>
            <a:buNone/>
          </a:pPr>
          <a:r>
            <a:rPr lang="es-CR" dirty="0"/>
            <a:t>Permiso Sanitario de Funcionamiento</a:t>
          </a:r>
        </a:p>
      </dgm:t>
    </dgm:pt>
    <dgm:pt modelId="{73BBFD38-0E20-4269-8A58-56181164B983}" type="parTrans" cxnId="{759F0344-06B0-426D-BF47-93FE609EC8F2}">
      <dgm:prSet/>
      <dgm:spPr/>
      <dgm:t>
        <a:bodyPr/>
        <a:lstStyle/>
        <a:p>
          <a:endParaRPr lang="es-CR"/>
        </a:p>
      </dgm:t>
    </dgm:pt>
    <dgm:pt modelId="{C73EA2D7-6FFE-4944-BADE-DBA4AC77974F}" type="sibTrans" cxnId="{759F0344-06B0-426D-BF47-93FE609EC8F2}">
      <dgm:prSet phldrT="02"/>
      <dgm:spPr/>
      <dgm:t>
        <a:bodyPr/>
        <a:lstStyle/>
        <a:p>
          <a:r>
            <a:rPr lang="en-US" dirty="0"/>
            <a:t>03</a:t>
          </a:r>
        </a:p>
      </dgm:t>
    </dgm:pt>
    <dgm:pt modelId="{D7975124-7384-4325-B209-206BED903A3A}">
      <dgm:prSet/>
      <dgm:spPr/>
      <dgm:t>
        <a:bodyPr/>
        <a:lstStyle/>
        <a:p>
          <a:r>
            <a:rPr lang="es-CR" dirty="0"/>
            <a:t>Etiqueta del Producto (Original, traducción y etiqueta complementaria) </a:t>
          </a:r>
        </a:p>
      </dgm:t>
    </dgm:pt>
    <dgm:pt modelId="{64F74F7E-D8BC-4652-A32E-D25A5630CB1A}" type="parTrans" cxnId="{911B2333-2C4A-4553-B4D4-06219C05BE2C}">
      <dgm:prSet/>
      <dgm:spPr/>
      <dgm:t>
        <a:bodyPr/>
        <a:lstStyle/>
        <a:p>
          <a:endParaRPr lang="es-CR"/>
        </a:p>
      </dgm:t>
    </dgm:pt>
    <dgm:pt modelId="{59384277-3DFA-4AE3-8293-807C3D25B512}" type="sibTrans" cxnId="{911B2333-2C4A-4553-B4D4-06219C05BE2C}">
      <dgm:prSet phldrT="02"/>
      <dgm:spPr/>
      <dgm:t>
        <a:bodyPr/>
        <a:lstStyle/>
        <a:p>
          <a:r>
            <a:rPr lang="en-US" dirty="0"/>
            <a:t>04</a:t>
          </a:r>
        </a:p>
      </dgm:t>
    </dgm:pt>
    <dgm:pt modelId="{6E9CBF32-000F-43D4-8A02-0D7A6F2A91DD}">
      <dgm:prSet/>
      <dgm:spPr/>
      <dgm:t>
        <a:bodyPr/>
        <a:lstStyle/>
        <a:p>
          <a:r>
            <a:rPr lang="es-MX" dirty="0"/>
            <a:t>Declaración Jurada</a:t>
          </a:r>
          <a:endParaRPr lang="es-CR" dirty="0"/>
        </a:p>
      </dgm:t>
    </dgm:pt>
    <dgm:pt modelId="{1F7E4AB5-6271-42D4-B501-B333C23093B9}" type="sibTrans" cxnId="{A88852D5-A950-4389-906A-5BD42368D306}">
      <dgm:prSet phldrT="02"/>
      <dgm:spPr/>
      <dgm:t>
        <a:bodyPr/>
        <a:lstStyle/>
        <a:p>
          <a:r>
            <a:rPr lang="en-US" dirty="0"/>
            <a:t>06</a:t>
          </a:r>
        </a:p>
      </dgm:t>
    </dgm:pt>
    <dgm:pt modelId="{351E1804-9A96-4C07-A159-1F595169ADFD}" type="parTrans" cxnId="{A88852D5-A950-4389-906A-5BD42368D306}">
      <dgm:prSet/>
      <dgm:spPr/>
      <dgm:t>
        <a:bodyPr/>
        <a:lstStyle/>
        <a:p>
          <a:endParaRPr lang="es-CR"/>
        </a:p>
      </dgm:t>
    </dgm:pt>
    <dgm:pt modelId="{378BDFF9-05D0-492B-86E2-CDA30E2988BC}">
      <dgm:prSet/>
      <dgm:spPr/>
      <dgm:t>
        <a:bodyPr/>
        <a:lstStyle/>
        <a:p>
          <a:r>
            <a:rPr lang="es-CR" dirty="0"/>
            <a:t>Pago de $100</a:t>
          </a:r>
        </a:p>
      </dgm:t>
    </dgm:pt>
    <dgm:pt modelId="{DD2FCABA-5F99-439C-A5DE-60720CD99277}" type="parTrans" cxnId="{7DB25952-7F19-43D8-A8FD-8EF70CE33655}">
      <dgm:prSet/>
      <dgm:spPr/>
      <dgm:t>
        <a:bodyPr/>
        <a:lstStyle/>
        <a:p>
          <a:endParaRPr lang="es-CR"/>
        </a:p>
      </dgm:t>
    </dgm:pt>
    <dgm:pt modelId="{BF908243-C84B-4B8A-8689-5BE260CE53C6}" type="sibTrans" cxnId="{7DB25952-7F19-43D8-A8FD-8EF70CE33655}">
      <dgm:prSet phldrT="02"/>
      <dgm:spPr/>
      <dgm:t>
        <a:bodyPr/>
        <a:lstStyle/>
        <a:p>
          <a:r>
            <a:rPr lang="en-US" dirty="0"/>
            <a:t>05</a:t>
          </a:r>
        </a:p>
      </dgm:t>
    </dgm:pt>
    <dgm:pt modelId="{AEC86AD1-F1CF-4C26-85C6-AC7D5839396B}" type="pres">
      <dgm:prSet presAssocID="{789B75CC-8541-4895-92E3-81B37131120F}" presName="Name0" presStyleCnt="0">
        <dgm:presLayoutVars>
          <dgm:animLvl val="lvl"/>
          <dgm:resizeHandles val="exact"/>
        </dgm:presLayoutVars>
      </dgm:prSet>
      <dgm:spPr/>
    </dgm:pt>
    <dgm:pt modelId="{0909E5B0-540A-4200-98FE-E2803239B687}" type="pres">
      <dgm:prSet presAssocID="{D5E6A88E-8CD4-4D86-89DC-293C12CA7488}" presName="compositeNode" presStyleCnt="0">
        <dgm:presLayoutVars>
          <dgm:bulletEnabled val="1"/>
        </dgm:presLayoutVars>
      </dgm:prSet>
      <dgm:spPr/>
    </dgm:pt>
    <dgm:pt modelId="{2B62B66B-090D-4923-8D24-D10A3D56DFCC}" type="pres">
      <dgm:prSet presAssocID="{D5E6A88E-8CD4-4D86-89DC-293C12CA7488}" presName="bgRect" presStyleLbl="alignNode1" presStyleIdx="0" presStyleCnt="6"/>
      <dgm:spPr/>
    </dgm:pt>
    <dgm:pt modelId="{7A1DA2B2-37D9-4FDC-80C3-AB7CFBCCF2DC}" type="pres">
      <dgm:prSet presAssocID="{55DC6426-C48F-44A4-897C-96C735395BC8}" presName="sibTransNodeRect" presStyleLbl="alignNode1" presStyleIdx="0" presStyleCnt="6">
        <dgm:presLayoutVars>
          <dgm:chMax val="0"/>
          <dgm:bulletEnabled val="1"/>
        </dgm:presLayoutVars>
      </dgm:prSet>
      <dgm:spPr/>
    </dgm:pt>
    <dgm:pt modelId="{CEA9E208-8305-4D02-9078-BC86EDE70DAE}" type="pres">
      <dgm:prSet presAssocID="{D5E6A88E-8CD4-4D86-89DC-293C12CA7488}" presName="nodeRect" presStyleLbl="alignNode1" presStyleIdx="0" presStyleCnt="6">
        <dgm:presLayoutVars>
          <dgm:bulletEnabled val="1"/>
        </dgm:presLayoutVars>
      </dgm:prSet>
      <dgm:spPr/>
    </dgm:pt>
    <dgm:pt modelId="{D6075A3C-8DEE-403C-B2AB-08BFC8155902}" type="pres">
      <dgm:prSet presAssocID="{55DC6426-C48F-44A4-897C-96C735395BC8}" presName="sibTrans" presStyleCnt="0"/>
      <dgm:spPr/>
    </dgm:pt>
    <dgm:pt modelId="{4B0F619D-98D9-4AD1-9D1C-9CBE4783340B}" type="pres">
      <dgm:prSet presAssocID="{19559F15-8C12-4987-AB5B-CD0D6AAACA77}" presName="compositeNode" presStyleCnt="0">
        <dgm:presLayoutVars>
          <dgm:bulletEnabled val="1"/>
        </dgm:presLayoutVars>
      </dgm:prSet>
      <dgm:spPr/>
    </dgm:pt>
    <dgm:pt modelId="{BF03DBEA-B912-4246-A479-79CC19BE4E30}" type="pres">
      <dgm:prSet presAssocID="{19559F15-8C12-4987-AB5B-CD0D6AAACA77}" presName="bgRect" presStyleLbl="alignNode1" presStyleIdx="1" presStyleCnt="6"/>
      <dgm:spPr/>
    </dgm:pt>
    <dgm:pt modelId="{6EEE45F7-06B1-4F4B-BD34-8497B0C9E267}" type="pres">
      <dgm:prSet presAssocID="{68C9337A-1155-41E9-9BB9-71C5AD487A53}" presName="sibTransNodeRect" presStyleLbl="alignNode1" presStyleIdx="1" presStyleCnt="6">
        <dgm:presLayoutVars>
          <dgm:chMax val="0"/>
          <dgm:bulletEnabled val="1"/>
        </dgm:presLayoutVars>
      </dgm:prSet>
      <dgm:spPr/>
    </dgm:pt>
    <dgm:pt modelId="{BF58BCD2-3D69-4D64-AC40-9F32814F4C0B}" type="pres">
      <dgm:prSet presAssocID="{19559F15-8C12-4987-AB5B-CD0D6AAACA77}" presName="nodeRect" presStyleLbl="alignNode1" presStyleIdx="1" presStyleCnt="6">
        <dgm:presLayoutVars>
          <dgm:bulletEnabled val="1"/>
        </dgm:presLayoutVars>
      </dgm:prSet>
      <dgm:spPr/>
    </dgm:pt>
    <dgm:pt modelId="{4677EC7C-A6AF-46DB-A407-D653ED33D76A}" type="pres">
      <dgm:prSet presAssocID="{68C9337A-1155-41E9-9BB9-71C5AD487A53}" presName="sibTrans" presStyleCnt="0"/>
      <dgm:spPr/>
    </dgm:pt>
    <dgm:pt modelId="{8953AC31-0FA0-4B1B-A6A2-E8AF09A4B1E7}" type="pres">
      <dgm:prSet presAssocID="{02189D0E-9E43-4A1F-84D6-AFA71A09B942}" presName="compositeNode" presStyleCnt="0">
        <dgm:presLayoutVars>
          <dgm:bulletEnabled val="1"/>
        </dgm:presLayoutVars>
      </dgm:prSet>
      <dgm:spPr/>
    </dgm:pt>
    <dgm:pt modelId="{1922499B-324E-4609-B17B-0D59FDA8B514}" type="pres">
      <dgm:prSet presAssocID="{02189D0E-9E43-4A1F-84D6-AFA71A09B942}" presName="bgRect" presStyleLbl="alignNode1" presStyleIdx="2" presStyleCnt="6"/>
      <dgm:spPr/>
    </dgm:pt>
    <dgm:pt modelId="{3AD96C6D-8D4A-4BB6-8761-B186A4A2FD1F}" type="pres">
      <dgm:prSet presAssocID="{C73EA2D7-6FFE-4944-BADE-DBA4AC77974F}" presName="sibTransNodeRect" presStyleLbl="alignNode1" presStyleIdx="2" presStyleCnt="6">
        <dgm:presLayoutVars>
          <dgm:chMax val="0"/>
          <dgm:bulletEnabled val="1"/>
        </dgm:presLayoutVars>
      </dgm:prSet>
      <dgm:spPr/>
    </dgm:pt>
    <dgm:pt modelId="{EF9D48A8-EBB3-443B-8512-CE1ECA4C091A}" type="pres">
      <dgm:prSet presAssocID="{02189D0E-9E43-4A1F-84D6-AFA71A09B942}" presName="nodeRect" presStyleLbl="alignNode1" presStyleIdx="2" presStyleCnt="6">
        <dgm:presLayoutVars>
          <dgm:bulletEnabled val="1"/>
        </dgm:presLayoutVars>
      </dgm:prSet>
      <dgm:spPr/>
    </dgm:pt>
    <dgm:pt modelId="{2B82D8DB-8B9B-4207-A1F1-E24ADDAB9C89}" type="pres">
      <dgm:prSet presAssocID="{C73EA2D7-6FFE-4944-BADE-DBA4AC77974F}" presName="sibTrans" presStyleCnt="0"/>
      <dgm:spPr/>
    </dgm:pt>
    <dgm:pt modelId="{E5853DEC-803D-4D73-9C59-BD84CE14BFEB}" type="pres">
      <dgm:prSet presAssocID="{D7975124-7384-4325-B209-206BED903A3A}" presName="compositeNode" presStyleCnt="0">
        <dgm:presLayoutVars>
          <dgm:bulletEnabled val="1"/>
        </dgm:presLayoutVars>
      </dgm:prSet>
      <dgm:spPr/>
    </dgm:pt>
    <dgm:pt modelId="{D2343122-58AD-432C-8474-43EA2294DC02}" type="pres">
      <dgm:prSet presAssocID="{D7975124-7384-4325-B209-206BED903A3A}" presName="bgRect" presStyleLbl="alignNode1" presStyleIdx="3" presStyleCnt="6"/>
      <dgm:spPr/>
    </dgm:pt>
    <dgm:pt modelId="{FBD88F22-6F4C-4CF5-A079-D95E1D7BA69F}" type="pres">
      <dgm:prSet presAssocID="{59384277-3DFA-4AE3-8293-807C3D25B512}" presName="sibTransNodeRect" presStyleLbl="alignNode1" presStyleIdx="3" presStyleCnt="6">
        <dgm:presLayoutVars>
          <dgm:chMax val="0"/>
          <dgm:bulletEnabled val="1"/>
        </dgm:presLayoutVars>
      </dgm:prSet>
      <dgm:spPr/>
    </dgm:pt>
    <dgm:pt modelId="{A71C283F-9482-44F3-B5D9-F28AAF5743AF}" type="pres">
      <dgm:prSet presAssocID="{D7975124-7384-4325-B209-206BED903A3A}" presName="nodeRect" presStyleLbl="alignNode1" presStyleIdx="3" presStyleCnt="6">
        <dgm:presLayoutVars>
          <dgm:bulletEnabled val="1"/>
        </dgm:presLayoutVars>
      </dgm:prSet>
      <dgm:spPr/>
    </dgm:pt>
    <dgm:pt modelId="{6B5034A0-FAA5-4FFA-BE9E-99D62F358FA5}" type="pres">
      <dgm:prSet presAssocID="{59384277-3DFA-4AE3-8293-807C3D25B512}" presName="sibTrans" presStyleCnt="0"/>
      <dgm:spPr/>
    </dgm:pt>
    <dgm:pt modelId="{C94F312A-E67F-4DE5-B4B4-3624D31FE3C4}" type="pres">
      <dgm:prSet presAssocID="{378BDFF9-05D0-492B-86E2-CDA30E2988BC}" presName="compositeNode" presStyleCnt="0">
        <dgm:presLayoutVars>
          <dgm:bulletEnabled val="1"/>
        </dgm:presLayoutVars>
      </dgm:prSet>
      <dgm:spPr/>
    </dgm:pt>
    <dgm:pt modelId="{F7DA975D-93B7-4685-A4A2-2831342A9586}" type="pres">
      <dgm:prSet presAssocID="{378BDFF9-05D0-492B-86E2-CDA30E2988BC}" presName="bgRect" presStyleLbl="alignNode1" presStyleIdx="4" presStyleCnt="6"/>
      <dgm:spPr/>
    </dgm:pt>
    <dgm:pt modelId="{00F11F68-C0F7-454C-A49A-07C0AC962CDB}" type="pres">
      <dgm:prSet presAssocID="{BF908243-C84B-4B8A-8689-5BE260CE53C6}" presName="sibTransNodeRect" presStyleLbl="alignNode1" presStyleIdx="4" presStyleCnt="6">
        <dgm:presLayoutVars>
          <dgm:chMax val="0"/>
          <dgm:bulletEnabled val="1"/>
        </dgm:presLayoutVars>
      </dgm:prSet>
      <dgm:spPr/>
    </dgm:pt>
    <dgm:pt modelId="{D19F12EE-00BA-478C-9DFA-45D14F81080F}" type="pres">
      <dgm:prSet presAssocID="{378BDFF9-05D0-492B-86E2-CDA30E2988BC}" presName="nodeRect" presStyleLbl="alignNode1" presStyleIdx="4" presStyleCnt="6">
        <dgm:presLayoutVars>
          <dgm:bulletEnabled val="1"/>
        </dgm:presLayoutVars>
      </dgm:prSet>
      <dgm:spPr/>
    </dgm:pt>
    <dgm:pt modelId="{EB2B7D24-F2B3-4499-982E-41F3E47AE3AF}" type="pres">
      <dgm:prSet presAssocID="{BF908243-C84B-4B8A-8689-5BE260CE53C6}" presName="sibTrans" presStyleCnt="0"/>
      <dgm:spPr/>
    </dgm:pt>
    <dgm:pt modelId="{8C272C0D-78DF-4F73-B981-1FDD8B30B1A0}" type="pres">
      <dgm:prSet presAssocID="{6E9CBF32-000F-43D4-8A02-0D7A6F2A91DD}" presName="compositeNode" presStyleCnt="0">
        <dgm:presLayoutVars>
          <dgm:bulletEnabled val="1"/>
        </dgm:presLayoutVars>
      </dgm:prSet>
      <dgm:spPr/>
    </dgm:pt>
    <dgm:pt modelId="{9F095EF3-0C7B-4A13-84D4-66F7AF598270}" type="pres">
      <dgm:prSet presAssocID="{6E9CBF32-000F-43D4-8A02-0D7A6F2A91DD}" presName="bgRect" presStyleLbl="alignNode1" presStyleIdx="5" presStyleCnt="6"/>
      <dgm:spPr/>
    </dgm:pt>
    <dgm:pt modelId="{86A87436-7614-4709-ACDF-151FC1969083}" type="pres">
      <dgm:prSet presAssocID="{1F7E4AB5-6271-42D4-B501-B333C23093B9}" presName="sibTransNodeRect" presStyleLbl="alignNode1" presStyleIdx="5" presStyleCnt="6">
        <dgm:presLayoutVars>
          <dgm:chMax val="0"/>
          <dgm:bulletEnabled val="1"/>
        </dgm:presLayoutVars>
      </dgm:prSet>
      <dgm:spPr/>
    </dgm:pt>
    <dgm:pt modelId="{95D824BF-6500-40A4-B0B4-0A8022E8ACC3}" type="pres">
      <dgm:prSet presAssocID="{6E9CBF32-000F-43D4-8A02-0D7A6F2A91DD}" presName="nodeRect" presStyleLbl="alignNode1" presStyleIdx="5" presStyleCnt="6">
        <dgm:presLayoutVars>
          <dgm:bulletEnabled val="1"/>
        </dgm:presLayoutVars>
      </dgm:prSet>
      <dgm:spPr/>
    </dgm:pt>
  </dgm:ptLst>
  <dgm:cxnLst>
    <dgm:cxn modelId="{FCD58602-3DD5-440B-8169-15E9E6A7AD64}" type="presOf" srcId="{19559F15-8C12-4987-AB5B-CD0D6AAACA77}" destId="{BF03DBEA-B912-4246-A479-79CC19BE4E30}" srcOrd="0" destOrd="0" presId="urn:microsoft.com/office/officeart/2016/7/layout/LinearBlockProcessNumbered"/>
    <dgm:cxn modelId="{B5F88D0A-45F8-43A0-9755-3BF93B5B315D}" type="presOf" srcId="{378BDFF9-05D0-492B-86E2-CDA30E2988BC}" destId="{D19F12EE-00BA-478C-9DFA-45D14F81080F}" srcOrd="1" destOrd="0" presId="urn:microsoft.com/office/officeart/2016/7/layout/LinearBlockProcessNumbered"/>
    <dgm:cxn modelId="{7D13371D-920F-4D2B-81B9-D10DEC3BCF92}" srcId="{789B75CC-8541-4895-92E3-81B37131120F}" destId="{D5E6A88E-8CD4-4D86-89DC-293C12CA7488}" srcOrd="0" destOrd="0" parTransId="{C42CC1D1-F966-4BCC-B836-3AE4DF91C7BA}" sibTransId="{55DC6426-C48F-44A4-897C-96C735395BC8}"/>
    <dgm:cxn modelId="{ED187B21-CFB9-48F8-AF9A-1C764E56559C}" type="presOf" srcId="{19559F15-8C12-4987-AB5B-CD0D6AAACA77}" destId="{BF58BCD2-3D69-4D64-AC40-9F32814F4C0B}" srcOrd="1" destOrd="0" presId="urn:microsoft.com/office/officeart/2016/7/layout/LinearBlockProcessNumbered"/>
    <dgm:cxn modelId="{DCE28623-7AF9-4721-A96C-355CEB9CC1E2}" type="presOf" srcId="{378BDFF9-05D0-492B-86E2-CDA30E2988BC}" destId="{F7DA975D-93B7-4685-A4A2-2831342A9586}" srcOrd="0" destOrd="0" presId="urn:microsoft.com/office/officeart/2016/7/layout/LinearBlockProcessNumbered"/>
    <dgm:cxn modelId="{7ACED927-07D5-4D27-B0D1-211DE7AE214A}" type="presOf" srcId="{1F7E4AB5-6271-42D4-B501-B333C23093B9}" destId="{86A87436-7614-4709-ACDF-151FC1969083}" srcOrd="0" destOrd="0" presId="urn:microsoft.com/office/officeart/2016/7/layout/LinearBlockProcessNumbered"/>
    <dgm:cxn modelId="{911B2333-2C4A-4553-B4D4-06219C05BE2C}" srcId="{789B75CC-8541-4895-92E3-81B37131120F}" destId="{D7975124-7384-4325-B209-206BED903A3A}" srcOrd="3" destOrd="0" parTransId="{64F74F7E-D8BC-4652-A32E-D25A5630CB1A}" sibTransId="{59384277-3DFA-4AE3-8293-807C3D25B512}"/>
    <dgm:cxn modelId="{51D6633C-6E8B-4113-A7C9-3DF63E769A84}" type="presOf" srcId="{55DC6426-C48F-44A4-897C-96C735395BC8}" destId="{7A1DA2B2-37D9-4FDC-80C3-AB7CFBCCF2DC}" srcOrd="0" destOrd="0" presId="urn:microsoft.com/office/officeart/2016/7/layout/LinearBlockProcessNumbered"/>
    <dgm:cxn modelId="{607C3A5F-49E7-4037-88E3-41E75C21C5CE}" type="presOf" srcId="{68C9337A-1155-41E9-9BB9-71C5AD487A53}" destId="{6EEE45F7-06B1-4F4B-BD34-8497B0C9E267}" srcOrd="0" destOrd="0" presId="urn:microsoft.com/office/officeart/2016/7/layout/LinearBlockProcessNumbered"/>
    <dgm:cxn modelId="{759F0344-06B0-426D-BF47-93FE609EC8F2}" srcId="{789B75CC-8541-4895-92E3-81B37131120F}" destId="{02189D0E-9E43-4A1F-84D6-AFA71A09B942}" srcOrd="2" destOrd="0" parTransId="{73BBFD38-0E20-4269-8A58-56181164B983}" sibTransId="{C73EA2D7-6FFE-4944-BADE-DBA4AC77974F}"/>
    <dgm:cxn modelId="{7DB25952-7F19-43D8-A8FD-8EF70CE33655}" srcId="{789B75CC-8541-4895-92E3-81B37131120F}" destId="{378BDFF9-05D0-492B-86E2-CDA30E2988BC}" srcOrd="4" destOrd="0" parTransId="{DD2FCABA-5F99-439C-A5DE-60720CD99277}" sibTransId="{BF908243-C84B-4B8A-8689-5BE260CE53C6}"/>
    <dgm:cxn modelId="{16EAAD53-737E-4FBC-866A-553F121975B2}" type="presOf" srcId="{BF908243-C84B-4B8A-8689-5BE260CE53C6}" destId="{00F11F68-C0F7-454C-A49A-07C0AC962CDB}" srcOrd="0" destOrd="0" presId="urn:microsoft.com/office/officeart/2016/7/layout/LinearBlockProcessNumbered"/>
    <dgm:cxn modelId="{084E0059-D999-4DD8-8D85-3C377F348905}" type="presOf" srcId="{6E9CBF32-000F-43D4-8A02-0D7A6F2A91DD}" destId="{95D824BF-6500-40A4-B0B4-0A8022E8ACC3}" srcOrd="1" destOrd="0" presId="urn:microsoft.com/office/officeart/2016/7/layout/LinearBlockProcessNumbered"/>
    <dgm:cxn modelId="{4D57FC7A-0F7F-4773-974B-367F9F676D42}" type="presOf" srcId="{02189D0E-9E43-4A1F-84D6-AFA71A09B942}" destId="{EF9D48A8-EBB3-443B-8512-CE1ECA4C091A}" srcOrd="1" destOrd="0" presId="urn:microsoft.com/office/officeart/2016/7/layout/LinearBlockProcessNumbered"/>
    <dgm:cxn modelId="{59150C7F-7EC9-4987-91BE-A509C92010F3}" type="presOf" srcId="{C73EA2D7-6FFE-4944-BADE-DBA4AC77974F}" destId="{3AD96C6D-8D4A-4BB6-8761-B186A4A2FD1F}" srcOrd="0" destOrd="0" presId="urn:microsoft.com/office/officeart/2016/7/layout/LinearBlockProcessNumbered"/>
    <dgm:cxn modelId="{03A2A289-DA82-42AB-92DB-42581E0CB876}" type="presOf" srcId="{6E9CBF32-000F-43D4-8A02-0D7A6F2A91DD}" destId="{9F095EF3-0C7B-4A13-84D4-66F7AF598270}" srcOrd="0" destOrd="0" presId="urn:microsoft.com/office/officeart/2016/7/layout/LinearBlockProcessNumbered"/>
    <dgm:cxn modelId="{C60F6998-7B6E-426E-A41A-5CBAC512168D}" type="presOf" srcId="{02189D0E-9E43-4A1F-84D6-AFA71A09B942}" destId="{1922499B-324E-4609-B17B-0D59FDA8B514}" srcOrd="0" destOrd="0" presId="urn:microsoft.com/office/officeart/2016/7/layout/LinearBlockProcessNumbered"/>
    <dgm:cxn modelId="{C09E18A2-F2E4-48B5-A922-65C76136E0DC}" type="presOf" srcId="{D7975124-7384-4325-B209-206BED903A3A}" destId="{D2343122-58AD-432C-8474-43EA2294DC02}" srcOrd="0" destOrd="0" presId="urn:microsoft.com/office/officeart/2016/7/layout/LinearBlockProcessNumbered"/>
    <dgm:cxn modelId="{6575B2AA-E60E-4590-B375-55630AA2B47C}" type="presOf" srcId="{D7975124-7384-4325-B209-206BED903A3A}" destId="{A71C283F-9482-44F3-B5D9-F28AAF5743AF}" srcOrd="1" destOrd="0" presId="urn:microsoft.com/office/officeart/2016/7/layout/LinearBlockProcessNumbered"/>
    <dgm:cxn modelId="{8DAFC2AB-916C-4A6B-AB70-C136D70E7DFE}" srcId="{789B75CC-8541-4895-92E3-81B37131120F}" destId="{19559F15-8C12-4987-AB5B-CD0D6AAACA77}" srcOrd="1" destOrd="0" parTransId="{A68FE325-5F04-4DCF-8D32-A211B432012B}" sibTransId="{68C9337A-1155-41E9-9BB9-71C5AD487A53}"/>
    <dgm:cxn modelId="{A88852D5-A950-4389-906A-5BD42368D306}" srcId="{789B75CC-8541-4895-92E3-81B37131120F}" destId="{6E9CBF32-000F-43D4-8A02-0D7A6F2A91DD}" srcOrd="5" destOrd="0" parTransId="{351E1804-9A96-4C07-A159-1F595169ADFD}" sibTransId="{1F7E4AB5-6271-42D4-B501-B333C23093B9}"/>
    <dgm:cxn modelId="{DC7BEADF-1DA5-4D70-A19B-AB69C7C2755F}" type="presOf" srcId="{789B75CC-8541-4895-92E3-81B37131120F}" destId="{AEC86AD1-F1CF-4C26-85C6-AC7D5839396B}" srcOrd="0" destOrd="0" presId="urn:microsoft.com/office/officeart/2016/7/layout/LinearBlockProcessNumbered"/>
    <dgm:cxn modelId="{0193E9EA-C1CF-455F-BDB8-3DB58B019038}" type="presOf" srcId="{D5E6A88E-8CD4-4D86-89DC-293C12CA7488}" destId="{2B62B66B-090D-4923-8D24-D10A3D56DFCC}" srcOrd="0" destOrd="0" presId="urn:microsoft.com/office/officeart/2016/7/layout/LinearBlockProcessNumbered"/>
    <dgm:cxn modelId="{980AF7EB-2220-459C-8204-3DBE6E2FD302}" type="presOf" srcId="{59384277-3DFA-4AE3-8293-807C3D25B512}" destId="{FBD88F22-6F4C-4CF5-A079-D95E1D7BA69F}" srcOrd="0" destOrd="0" presId="urn:microsoft.com/office/officeart/2016/7/layout/LinearBlockProcessNumbered"/>
    <dgm:cxn modelId="{C7341CEF-28A3-45FE-8569-20EFA928BD0D}" type="presOf" srcId="{D5E6A88E-8CD4-4D86-89DC-293C12CA7488}" destId="{CEA9E208-8305-4D02-9078-BC86EDE70DAE}" srcOrd="1" destOrd="0" presId="urn:microsoft.com/office/officeart/2016/7/layout/LinearBlockProcessNumbered"/>
    <dgm:cxn modelId="{B3EA18EE-294F-49C5-A273-B8ACAAA3027D}" type="presParOf" srcId="{AEC86AD1-F1CF-4C26-85C6-AC7D5839396B}" destId="{0909E5B0-540A-4200-98FE-E2803239B687}" srcOrd="0" destOrd="0" presId="urn:microsoft.com/office/officeart/2016/7/layout/LinearBlockProcessNumbered"/>
    <dgm:cxn modelId="{EE80A68E-1224-4C98-ABBC-981155A3E48E}" type="presParOf" srcId="{0909E5B0-540A-4200-98FE-E2803239B687}" destId="{2B62B66B-090D-4923-8D24-D10A3D56DFCC}" srcOrd="0" destOrd="0" presId="urn:microsoft.com/office/officeart/2016/7/layout/LinearBlockProcessNumbered"/>
    <dgm:cxn modelId="{5F7D225E-EE0E-401F-8423-EDE7FD5740E3}" type="presParOf" srcId="{0909E5B0-540A-4200-98FE-E2803239B687}" destId="{7A1DA2B2-37D9-4FDC-80C3-AB7CFBCCF2DC}" srcOrd="1" destOrd="0" presId="urn:microsoft.com/office/officeart/2016/7/layout/LinearBlockProcessNumbered"/>
    <dgm:cxn modelId="{0BF4572B-5AF7-4D4F-84FF-154CB5722EA2}" type="presParOf" srcId="{0909E5B0-540A-4200-98FE-E2803239B687}" destId="{CEA9E208-8305-4D02-9078-BC86EDE70DAE}" srcOrd="2" destOrd="0" presId="urn:microsoft.com/office/officeart/2016/7/layout/LinearBlockProcessNumbered"/>
    <dgm:cxn modelId="{722CAB8F-4141-422B-9B56-E83941AA8ACB}" type="presParOf" srcId="{AEC86AD1-F1CF-4C26-85C6-AC7D5839396B}" destId="{D6075A3C-8DEE-403C-B2AB-08BFC8155902}" srcOrd="1" destOrd="0" presId="urn:microsoft.com/office/officeart/2016/7/layout/LinearBlockProcessNumbered"/>
    <dgm:cxn modelId="{3AE280BA-535A-45D2-AA3C-F1A8901CB802}" type="presParOf" srcId="{AEC86AD1-F1CF-4C26-85C6-AC7D5839396B}" destId="{4B0F619D-98D9-4AD1-9D1C-9CBE4783340B}" srcOrd="2" destOrd="0" presId="urn:microsoft.com/office/officeart/2016/7/layout/LinearBlockProcessNumbered"/>
    <dgm:cxn modelId="{49132A29-FB9A-4441-B299-1B60D6AD66EE}" type="presParOf" srcId="{4B0F619D-98D9-4AD1-9D1C-9CBE4783340B}" destId="{BF03DBEA-B912-4246-A479-79CC19BE4E30}" srcOrd="0" destOrd="0" presId="urn:microsoft.com/office/officeart/2016/7/layout/LinearBlockProcessNumbered"/>
    <dgm:cxn modelId="{7DA5A85B-54B2-4540-8FCC-2260B36D52D2}" type="presParOf" srcId="{4B0F619D-98D9-4AD1-9D1C-9CBE4783340B}" destId="{6EEE45F7-06B1-4F4B-BD34-8497B0C9E267}" srcOrd="1" destOrd="0" presId="urn:microsoft.com/office/officeart/2016/7/layout/LinearBlockProcessNumbered"/>
    <dgm:cxn modelId="{0CEFA1B2-4A60-4CA5-BD72-F7A684BAE540}" type="presParOf" srcId="{4B0F619D-98D9-4AD1-9D1C-9CBE4783340B}" destId="{BF58BCD2-3D69-4D64-AC40-9F32814F4C0B}" srcOrd="2" destOrd="0" presId="urn:microsoft.com/office/officeart/2016/7/layout/LinearBlockProcessNumbered"/>
    <dgm:cxn modelId="{A05A1B5A-BAC9-4B4D-AE44-D14A83B5CC0C}" type="presParOf" srcId="{AEC86AD1-F1CF-4C26-85C6-AC7D5839396B}" destId="{4677EC7C-A6AF-46DB-A407-D653ED33D76A}" srcOrd="3" destOrd="0" presId="urn:microsoft.com/office/officeart/2016/7/layout/LinearBlockProcessNumbered"/>
    <dgm:cxn modelId="{19433B0E-E036-43FC-B4A7-21B4F8280BEA}" type="presParOf" srcId="{AEC86AD1-F1CF-4C26-85C6-AC7D5839396B}" destId="{8953AC31-0FA0-4B1B-A6A2-E8AF09A4B1E7}" srcOrd="4" destOrd="0" presId="urn:microsoft.com/office/officeart/2016/7/layout/LinearBlockProcessNumbered"/>
    <dgm:cxn modelId="{2BB1E03F-1F46-433B-8924-B34A00B73BC7}" type="presParOf" srcId="{8953AC31-0FA0-4B1B-A6A2-E8AF09A4B1E7}" destId="{1922499B-324E-4609-B17B-0D59FDA8B514}" srcOrd="0" destOrd="0" presId="urn:microsoft.com/office/officeart/2016/7/layout/LinearBlockProcessNumbered"/>
    <dgm:cxn modelId="{04FDECB3-A720-4428-867F-13BB352A5BE2}" type="presParOf" srcId="{8953AC31-0FA0-4B1B-A6A2-E8AF09A4B1E7}" destId="{3AD96C6D-8D4A-4BB6-8761-B186A4A2FD1F}" srcOrd="1" destOrd="0" presId="urn:microsoft.com/office/officeart/2016/7/layout/LinearBlockProcessNumbered"/>
    <dgm:cxn modelId="{1F67159F-1124-4ACE-B82B-DC03F213F222}" type="presParOf" srcId="{8953AC31-0FA0-4B1B-A6A2-E8AF09A4B1E7}" destId="{EF9D48A8-EBB3-443B-8512-CE1ECA4C091A}" srcOrd="2" destOrd="0" presId="urn:microsoft.com/office/officeart/2016/7/layout/LinearBlockProcessNumbered"/>
    <dgm:cxn modelId="{BBAB8529-97D1-4EDA-B473-7CD7117BC102}" type="presParOf" srcId="{AEC86AD1-F1CF-4C26-85C6-AC7D5839396B}" destId="{2B82D8DB-8B9B-4207-A1F1-E24ADDAB9C89}" srcOrd="5" destOrd="0" presId="urn:microsoft.com/office/officeart/2016/7/layout/LinearBlockProcessNumbered"/>
    <dgm:cxn modelId="{473DB25D-1018-4820-8F5F-F8B5CE994600}" type="presParOf" srcId="{AEC86AD1-F1CF-4C26-85C6-AC7D5839396B}" destId="{E5853DEC-803D-4D73-9C59-BD84CE14BFEB}" srcOrd="6" destOrd="0" presId="urn:microsoft.com/office/officeart/2016/7/layout/LinearBlockProcessNumbered"/>
    <dgm:cxn modelId="{0E82105C-2761-41AA-A1E6-3EB808D31E68}" type="presParOf" srcId="{E5853DEC-803D-4D73-9C59-BD84CE14BFEB}" destId="{D2343122-58AD-432C-8474-43EA2294DC02}" srcOrd="0" destOrd="0" presId="urn:microsoft.com/office/officeart/2016/7/layout/LinearBlockProcessNumbered"/>
    <dgm:cxn modelId="{68576E6C-948B-458B-B1D9-AA95A81E0765}" type="presParOf" srcId="{E5853DEC-803D-4D73-9C59-BD84CE14BFEB}" destId="{FBD88F22-6F4C-4CF5-A079-D95E1D7BA69F}" srcOrd="1" destOrd="0" presId="urn:microsoft.com/office/officeart/2016/7/layout/LinearBlockProcessNumbered"/>
    <dgm:cxn modelId="{A7E000B7-8F04-4B9E-9AB8-C0F4C8ECD5A2}" type="presParOf" srcId="{E5853DEC-803D-4D73-9C59-BD84CE14BFEB}" destId="{A71C283F-9482-44F3-B5D9-F28AAF5743AF}" srcOrd="2" destOrd="0" presId="urn:microsoft.com/office/officeart/2016/7/layout/LinearBlockProcessNumbered"/>
    <dgm:cxn modelId="{ECD130B7-4CC8-44F5-91E2-4F868A016940}" type="presParOf" srcId="{AEC86AD1-F1CF-4C26-85C6-AC7D5839396B}" destId="{6B5034A0-FAA5-4FFA-BE9E-99D62F358FA5}" srcOrd="7" destOrd="0" presId="urn:microsoft.com/office/officeart/2016/7/layout/LinearBlockProcessNumbered"/>
    <dgm:cxn modelId="{2EF298D0-9E1F-47F4-B726-A8BE89BAEE4C}" type="presParOf" srcId="{AEC86AD1-F1CF-4C26-85C6-AC7D5839396B}" destId="{C94F312A-E67F-4DE5-B4B4-3624D31FE3C4}" srcOrd="8" destOrd="0" presId="urn:microsoft.com/office/officeart/2016/7/layout/LinearBlockProcessNumbered"/>
    <dgm:cxn modelId="{5CE9FE2E-35D1-447F-A220-402216896A9C}" type="presParOf" srcId="{C94F312A-E67F-4DE5-B4B4-3624D31FE3C4}" destId="{F7DA975D-93B7-4685-A4A2-2831342A9586}" srcOrd="0" destOrd="0" presId="urn:microsoft.com/office/officeart/2016/7/layout/LinearBlockProcessNumbered"/>
    <dgm:cxn modelId="{D0012459-4317-46D0-B2A9-EA557D1596EB}" type="presParOf" srcId="{C94F312A-E67F-4DE5-B4B4-3624D31FE3C4}" destId="{00F11F68-C0F7-454C-A49A-07C0AC962CDB}" srcOrd="1" destOrd="0" presId="urn:microsoft.com/office/officeart/2016/7/layout/LinearBlockProcessNumbered"/>
    <dgm:cxn modelId="{25A585C5-A23A-44FD-99D0-6E945BB89A6D}" type="presParOf" srcId="{C94F312A-E67F-4DE5-B4B4-3624D31FE3C4}" destId="{D19F12EE-00BA-478C-9DFA-45D14F81080F}" srcOrd="2" destOrd="0" presId="urn:microsoft.com/office/officeart/2016/7/layout/LinearBlockProcessNumbered"/>
    <dgm:cxn modelId="{A94E32DD-4F99-434D-9B29-FCD135DAB20F}" type="presParOf" srcId="{AEC86AD1-F1CF-4C26-85C6-AC7D5839396B}" destId="{EB2B7D24-F2B3-4499-982E-41F3E47AE3AF}" srcOrd="9" destOrd="0" presId="urn:microsoft.com/office/officeart/2016/7/layout/LinearBlockProcessNumbered"/>
    <dgm:cxn modelId="{55D52931-F38F-4DBC-9006-2AB312521985}" type="presParOf" srcId="{AEC86AD1-F1CF-4C26-85C6-AC7D5839396B}" destId="{8C272C0D-78DF-4F73-B981-1FDD8B30B1A0}" srcOrd="10" destOrd="0" presId="urn:microsoft.com/office/officeart/2016/7/layout/LinearBlockProcessNumbered"/>
    <dgm:cxn modelId="{138EBC82-4203-4A4B-9405-20F702CA0EAC}" type="presParOf" srcId="{8C272C0D-78DF-4F73-B981-1FDD8B30B1A0}" destId="{9F095EF3-0C7B-4A13-84D4-66F7AF598270}" srcOrd="0" destOrd="0" presId="urn:microsoft.com/office/officeart/2016/7/layout/LinearBlockProcessNumbered"/>
    <dgm:cxn modelId="{EE5E31F1-8EEC-4F12-B678-D4EA18A05981}" type="presParOf" srcId="{8C272C0D-78DF-4F73-B981-1FDD8B30B1A0}" destId="{86A87436-7614-4709-ACDF-151FC1969083}" srcOrd="1" destOrd="0" presId="urn:microsoft.com/office/officeart/2016/7/layout/LinearBlockProcessNumbered"/>
    <dgm:cxn modelId="{3513B028-4CD2-4AF8-82FE-98864C4CE558}" type="presParOf" srcId="{8C272C0D-78DF-4F73-B981-1FDD8B30B1A0}" destId="{95D824BF-6500-40A4-B0B4-0A8022E8ACC3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C2FCF7-3160-40B3-BF26-B8AB20A99F5F}">
      <dsp:nvSpPr>
        <dsp:cNvPr id="0" name=""/>
        <dsp:cNvSpPr/>
      </dsp:nvSpPr>
      <dsp:spPr>
        <a:xfrm>
          <a:off x="6315" y="991123"/>
          <a:ext cx="1974242" cy="236909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ALIMENTO DE BAJO RIESGO LISTADO EN EL ANEXO I</a:t>
          </a:r>
          <a:endParaRPr lang="es-CR" sz="1600" kern="1200" dirty="0"/>
        </a:p>
      </dsp:txBody>
      <dsp:txXfrm>
        <a:off x="6315" y="1938759"/>
        <a:ext cx="1974242" cy="1421454"/>
      </dsp:txXfrm>
    </dsp:sp>
    <dsp:sp modelId="{3F3C90DB-0580-4D20-97A6-CB929D528197}">
      <dsp:nvSpPr>
        <dsp:cNvPr id="0" name=""/>
        <dsp:cNvSpPr/>
      </dsp:nvSpPr>
      <dsp:spPr>
        <a:xfrm>
          <a:off x="6315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01</a:t>
          </a:r>
        </a:p>
      </dsp:txBody>
      <dsp:txXfrm>
        <a:off x="6315" y="991123"/>
        <a:ext cx="1974242" cy="947636"/>
      </dsp:txXfrm>
    </dsp:sp>
    <dsp:sp modelId="{2B62B66B-090D-4923-8D24-D10A3D56DFCC}">
      <dsp:nvSpPr>
        <dsp:cNvPr id="0" name=""/>
        <dsp:cNvSpPr/>
      </dsp:nvSpPr>
      <dsp:spPr>
        <a:xfrm>
          <a:off x="2138497" y="991123"/>
          <a:ext cx="1974242" cy="2369090"/>
        </a:xfrm>
        <a:prstGeom prst="rect">
          <a:avLst/>
        </a:prstGeom>
        <a:solidFill>
          <a:schemeClr val="accent2">
            <a:hueOff val="-209531"/>
            <a:satOff val="-2415"/>
            <a:lumOff val="540"/>
            <a:alphaOff val="0"/>
          </a:schemeClr>
        </a:solidFill>
        <a:ln w="12700" cap="flat" cmpd="sng" algn="ctr">
          <a:solidFill>
            <a:schemeClr val="accent2">
              <a:hueOff val="-209531"/>
              <a:satOff val="-2415"/>
              <a:lumOff val="54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CR" sz="1600" kern="1200" dirty="0"/>
            <a:t>Permiso sanitario de funcionamiento</a:t>
          </a:r>
          <a:endParaRPr lang="en-US" sz="1600" kern="1200" dirty="0"/>
        </a:p>
      </dsp:txBody>
      <dsp:txXfrm>
        <a:off x="2138497" y="1938759"/>
        <a:ext cx="1974242" cy="1421454"/>
      </dsp:txXfrm>
    </dsp:sp>
    <dsp:sp modelId="{7A1DA2B2-37D9-4FDC-80C3-AB7CFBCCF2DC}">
      <dsp:nvSpPr>
        <dsp:cNvPr id="0" name=""/>
        <dsp:cNvSpPr/>
      </dsp:nvSpPr>
      <dsp:spPr>
        <a:xfrm>
          <a:off x="2138497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02</a:t>
          </a:r>
        </a:p>
      </dsp:txBody>
      <dsp:txXfrm>
        <a:off x="2138497" y="991123"/>
        <a:ext cx="1974242" cy="947636"/>
      </dsp:txXfrm>
    </dsp:sp>
    <dsp:sp modelId="{BF03DBEA-B912-4246-A479-79CC19BE4E30}">
      <dsp:nvSpPr>
        <dsp:cNvPr id="0" name=""/>
        <dsp:cNvSpPr/>
      </dsp:nvSpPr>
      <dsp:spPr>
        <a:xfrm>
          <a:off x="4270678" y="991123"/>
          <a:ext cx="1974242" cy="2369090"/>
        </a:xfrm>
        <a:prstGeom prst="rect">
          <a:avLst/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12700" cap="flat" cmpd="sng" algn="ctr">
          <a:solidFill>
            <a:schemeClr val="accent2">
              <a:hueOff val="-419062"/>
              <a:satOff val="-4829"/>
              <a:lumOff val="10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CR" sz="1600" kern="1200" dirty="0"/>
            <a:t>Etiqueta del producto </a:t>
          </a:r>
          <a:endParaRPr lang="en-US" sz="1600" kern="1200" dirty="0"/>
        </a:p>
      </dsp:txBody>
      <dsp:txXfrm>
        <a:off x="4270678" y="1938759"/>
        <a:ext cx="1974242" cy="1421454"/>
      </dsp:txXfrm>
    </dsp:sp>
    <dsp:sp modelId="{6EEE45F7-06B1-4F4B-BD34-8497B0C9E267}">
      <dsp:nvSpPr>
        <dsp:cNvPr id="0" name=""/>
        <dsp:cNvSpPr/>
      </dsp:nvSpPr>
      <dsp:spPr>
        <a:xfrm>
          <a:off x="4270678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03</a:t>
          </a:r>
        </a:p>
      </dsp:txBody>
      <dsp:txXfrm>
        <a:off x="4270678" y="991123"/>
        <a:ext cx="1974242" cy="947636"/>
      </dsp:txXfrm>
    </dsp:sp>
    <dsp:sp modelId="{1922499B-324E-4609-B17B-0D59FDA8B514}">
      <dsp:nvSpPr>
        <dsp:cNvPr id="0" name=""/>
        <dsp:cNvSpPr/>
      </dsp:nvSpPr>
      <dsp:spPr>
        <a:xfrm>
          <a:off x="6402860" y="991123"/>
          <a:ext cx="1974242" cy="2369090"/>
        </a:xfrm>
        <a:prstGeom prst="rect">
          <a:avLst/>
        </a:prstGeom>
        <a:solidFill>
          <a:schemeClr val="accent2">
            <a:hueOff val="-628592"/>
            <a:satOff val="-7244"/>
            <a:lumOff val="1619"/>
            <a:alphaOff val="0"/>
          </a:schemeClr>
        </a:solidFill>
        <a:ln w="12700" cap="flat" cmpd="sng" algn="ctr">
          <a:solidFill>
            <a:schemeClr val="accent2">
              <a:hueOff val="-628592"/>
              <a:satOff val="-7244"/>
              <a:lumOff val="161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/>
            <a:t>PAGO DE $100</a:t>
          </a:r>
        </a:p>
      </dsp:txBody>
      <dsp:txXfrm>
        <a:off x="6402860" y="1938759"/>
        <a:ext cx="1974242" cy="1421454"/>
      </dsp:txXfrm>
    </dsp:sp>
    <dsp:sp modelId="{3AD96C6D-8D4A-4BB6-8761-B186A4A2FD1F}">
      <dsp:nvSpPr>
        <dsp:cNvPr id="0" name=""/>
        <dsp:cNvSpPr/>
      </dsp:nvSpPr>
      <dsp:spPr>
        <a:xfrm>
          <a:off x="6402860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04</a:t>
          </a:r>
        </a:p>
      </dsp:txBody>
      <dsp:txXfrm>
        <a:off x="6402860" y="991123"/>
        <a:ext cx="1974242" cy="947636"/>
      </dsp:txXfrm>
    </dsp:sp>
    <dsp:sp modelId="{9F095EF3-0C7B-4A13-84D4-66F7AF598270}">
      <dsp:nvSpPr>
        <dsp:cNvPr id="0" name=""/>
        <dsp:cNvSpPr/>
      </dsp:nvSpPr>
      <dsp:spPr>
        <a:xfrm>
          <a:off x="8535042" y="991123"/>
          <a:ext cx="1974242" cy="2369090"/>
        </a:xfrm>
        <a:prstGeom prst="rect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12700" cap="flat" cmpd="sng" algn="ctr">
          <a:solidFill>
            <a:schemeClr val="accent2">
              <a:hueOff val="-838123"/>
              <a:satOff val="-9658"/>
              <a:lumOff val="21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DECLARACIÓN JURADA</a:t>
          </a:r>
          <a:endParaRPr lang="es-CR" sz="1600" kern="1200" dirty="0"/>
        </a:p>
      </dsp:txBody>
      <dsp:txXfrm>
        <a:off x="8535042" y="1938759"/>
        <a:ext cx="1974242" cy="1421454"/>
      </dsp:txXfrm>
    </dsp:sp>
    <dsp:sp modelId="{86A87436-7614-4709-ACDF-151FC1969083}">
      <dsp:nvSpPr>
        <dsp:cNvPr id="0" name=""/>
        <dsp:cNvSpPr/>
      </dsp:nvSpPr>
      <dsp:spPr>
        <a:xfrm>
          <a:off x="8535042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05</a:t>
          </a:r>
        </a:p>
      </dsp:txBody>
      <dsp:txXfrm>
        <a:off x="8535042" y="991123"/>
        <a:ext cx="1974242" cy="9476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62B66B-090D-4923-8D24-D10A3D56DFCC}">
      <dsp:nvSpPr>
        <dsp:cNvPr id="0" name=""/>
        <dsp:cNvSpPr/>
      </dsp:nvSpPr>
      <dsp:spPr>
        <a:xfrm>
          <a:off x="0" y="1189831"/>
          <a:ext cx="1643062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MX" sz="1200" kern="1200" dirty="0"/>
            <a:t>ALIMENTO DE BAJO RIESGO LISTADO EN EL ANEXO I</a:t>
          </a:r>
          <a:endParaRPr lang="en-US" sz="1200" kern="1200" dirty="0"/>
        </a:p>
      </dsp:txBody>
      <dsp:txXfrm>
        <a:off x="0" y="1978501"/>
        <a:ext cx="1643062" cy="1183005"/>
      </dsp:txXfrm>
    </dsp:sp>
    <dsp:sp modelId="{7A1DA2B2-37D9-4FDC-80C3-AB7CFBCCF2DC}">
      <dsp:nvSpPr>
        <dsp:cNvPr id="0" name=""/>
        <dsp:cNvSpPr/>
      </dsp:nvSpPr>
      <dsp:spPr>
        <a:xfrm>
          <a:off x="0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01</a:t>
          </a:r>
        </a:p>
      </dsp:txBody>
      <dsp:txXfrm>
        <a:off x="0" y="1189831"/>
        <a:ext cx="1643062" cy="788670"/>
      </dsp:txXfrm>
    </dsp:sp>
    <dsp:sp modelId="{BF03DBEA-B912-4246-A479-79CC19BE4E30}">
      <dsp:nvSpPr>
        <dsp:cNvPr id="0" name=""/>
        <dsp:cNvSpPr/>
      </dsp:nvSpPr>
      <dsp:spPr>
        <a:xfrm>
          <a:off x="1774507" y="1189831"/>
          <a:ext cx="1643062" cy="1971675"/>
        </a:xfrm>
        <a:prstGeom prst="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CR" sz="1200" kern="1200" dirty="0"/>
            <a:t>Certificado de Libre Venta (CLV)</a:t>
          </a:r>
          <a:endParaRPr lang="en-US" sz="1200" kern="1200" dirty="0"/>
        </a:p>
      </dsp:txBody>
      <dsp:txXfrm>
        <a:off x="1774507" y="1978501"/>
        <a:ext cx="1643062" cy="1183005"/>
      </dsp:txXfrm>
    </dsp:sp>
    <dsp:sp modelId="{6EEE45F7-06B1-4F4B-BD34-8497B0C9E267}">
      <dsp:nvSpPr>
        <dsp:cNvPr id="0" name=""/>
        <dsp:cNvSpPr/>
      </dsp:nvSpPr>
      <dsp:spPr>
        <a:xfrm>
          <a:off x="1774507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02</a:t>
          </a:r>
        </a:p>
      </dsp:txBody>
      <dsp:txXfrm>
        <a:off x="1774507" y="1189831"/>
        <a:ext cx="1643062" cy="788670"/>
      </dsp:txXfrm>
    </dsp:sp>
    <dsp:sp modelId="{1922499B-324E-4609-B17B-0D59FDA8B514}">
      <dsp:nvSpPr>
        <dsp:cNvPr id="0" name=""/>
        <dsp:cNvSpPr/>
      </dsp:nvSpPr>
      <dsp:spPr>
        <a:xfrm>
          <a:off x="3549015" y="1189831"/>
          <a:ext cx="1643062" cy="1971675"/>
        </a:xfrm>
        <a:prstGeom prst="rect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kern="1200" dirty="0"/>
            <a:t>Permiso Sanitario de Funcionamiento</a:t>
          </a:r>
        </a:p>
      </dsp:txBody>
      <dsp:txXfrm>
        <a:off x="3549015" y="1978501"/>
        <a:ext cx="1643062" cy="1183005"/>
      </dsp:txXfrm>
    </dsp:sp>
    <dsp:sp modelId="{3AD96C6D-8D4A-4BB6-8761-B186A4A2FD1F}">
      <dsp:nvSpPr>
        <dsp:cNvPr id="0" name=""/>
        <dsp:cNvSpPr/>
      </dsp:nvSpPr>
      <dsp:spPr>
        <a:xfrm>
          <a:off x="3549015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03</a:t>
          </a:r>
        </a:p>
      </dsp:txBody>
      <dsp:txXfrm>
        <a:off x="3549015" y="1189831"/>
        <a:ext cx="1643062" cy="788670"/>
      </dsp:txXfrm>
    </dsp:sp>
    <dsp:sp modelId="{D2343122-58AD-432C-8474-43EA2294DC02}">
      <dsp:nvSpPr>
        <dsp:cNvPr id="0" name=""/>
        <dsp:cNvSpPr/>
      </dsp:nvSpPr>
      <dsp:spPr>
        <a:xfrm>
          <a:off x="5323522" y="1189831"/>
          <a:ext cx="1643062" cy="1971675"/>
        </a:xfrm>
        <a:prstGeom prst="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kern="1200" dirty="0"/>
            <a:t>Etiqueta del Producto (Original, traducción y etiqueta complementaria) </a:t>
          </a:r>
        </a:p>
      </dsp:txBody>
      <dsp:txXfrm>
        <a:off x="5323522" y="1978501"/>
        <a:ext cx="1643062" cy="1183005"/>
      </dsp:txXfrm>
    </dsp:sp>
    <dsp:sp modelId="{FBD88F22-6F4C-4CF5-A079-D95E1D7BA69F}">
      <dsp:nvSpPr>
        <dsp:cNvPr id="0" name=""/>
        <dsp:cNvSpPr/>
      </dsp:nvSpPr>
      <dsp:spPr>
        <a:xfrm>
          <a:off x="5323522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04</a:t>
          </a:r>
        </a:p>
      </dsp:txBody>
      <dsp:txXfrm>
        <a:off x="5323522" y="1189831"/>
        <a:ext cx="1643062" cy="788670"/>
      </dsp:txXfrm>
    </dsp:sp>
    <dsp:sp modelId="{F7DA975D-93B7-4685-A4A2-2831342A9586}">
      <dsp:nvSpPr>
        <dsp:cNvPr id="0" name=""/>
        <dsp:cNvSpPr/>
      </dsp:nvSpPr>
      <dsp:spPr>
        <a:xfrm>
          <a:off x="7098030" y="1189831"/>
          <a:ext cx="1643062" cy="1971675"/>
        </a:xfrm>
        <a:prstGeom prst="rect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kern="1200" dirty="0"/>
            <a:t>Pago de $100</a:t>
          </a:r>
        </a:p>
      </dsp:txBody>
      <dsp:txXfrm>
        <a:off x="7098030" y="1978501"/>
        <a:ext cx="1643062" cy="1183005"/>
      </dsp:txXfrm>
    </dsp:sp>
    <dsp:sp modelId="{00F11F68-C0F7-454C-A49A-07C0AC962CDB}">
      <dsp:nvSpPr>
        <dsp:cNvPr id="0" name=""/>
        <dsp:cNvSpPr/>
      </dsp:nvSpPr>
      <dsp:spPr>
        <a:xfrm>
          <a:off x="7098030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05</a:t>
          </a:r>
        </a:p>
      </dsp:txBody>
      <dsp:txXfrm>
        <a:off x="7098030" y="1189831"/>
        <a:ext cx="1643062" cy="788670"/>
      </dsp:txXfrm>
    </dsp:sp>
    <dsp:sp modelId="{9F095EF3-0C7B-4A13-84D4-66F7AF598270}">
      <dsp:nvSpPr>
        <dsp:cNvPr id="0" name=""/>
        <dsp:cNvSpPr/>
      </dsp:nvSpPr>
      <dsp:spPr>
        <a:xfrm>
          <a:off x="8872537" y="1189831"/>
          <a:ext cx="1643062" cy="1971675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Declaración Jurada</a:t>
          </a:r>
          <a:endParaRPr lang="es-CR" sz="1200" kern="1200" dirty="0"/>
        </a:p>
      </dsp:txBody>
      <dsp:txXfrm>
        <a:off x="8872537" y="1978501"/>
        <a:ext cx="1643062" cy="1183005"/>
      </dsp:txXfrm>
    </dsp:sp>
    <dsp:sp modelId="{86A87436-7614-4709-ACDF-151FC1969083}">
      <dsp:nvSpPr>
        <dsp:cNvPr id="0" name=""/>
        <dsp:cNvSpPr/>
      </dsp:nvSpPr>
      <dsp:spPr>
        <a:xfrm>
          <a:off x="8872537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06</a:t>
          </a:r>
        </a:p>
      </dsp:txBody>
      <dsp:txXfrm>
        <a:off x="8872537" y="1189831"/>
        <a:ext cx="1643062" cy="788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2DCF4-E3AE-4288-9873-7A9771185945}" type="datetimeFigureOut">
              <a:rPr lang="es-CR" smtClean="0"/>
              <a:t>22/8/2023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AEF26-59A0-4DE0-A59F-12D5868348E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5588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0F46-D542-404C-A42A-83E7FDC20639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46373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56897-4687-4AE1-B32D-62A579A7E5D7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4606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922B-79D4-494F-90C1-527A8AE047BF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4484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CA60F46-D542-404C-A42A-83E7FDC20639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9791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133F-F82A-4EA5-ACCA-C54039ACAD7A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06143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F855-CAEA-43CC-8DA2-519368B05CDC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8590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F297-7A1A-4CBE-B768-FF1E637828F5}" type="datetime1">
              <a:rPr lang="es-CR" smtClean="0"/>
              <a:t>22/8/2023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81218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BBCA-3FC3-4B40-96B3-8DFA34F52EA5}" type="datetime1">
              <a:rPr lang="es-CR" smtClean="0"/>
              <a:t>22/8/2023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30076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00E4-6C17-4E18-89FF-14C83B150FC5}" type="datetime1">
              <a:rPr lang="es-CR" smtClean="0"/>
              <a:t>22/8/2023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10740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E981-F0C0-405B-AACF-56D59FB93BCD}" type="datetime1">
              <a:rPr lang="es-CR" smtClean="0"/>
              <a:t>22/8/2023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84326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10F3D-C041-404C-8509-06F11902C38C}" type="datetime1">
              <a:rPr lang="es-CR" smtClean="0"/>
              <a:t>22/8/2023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6172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133F-F82A-4EA5-ACCA-C54039ACAD7A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95774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1FC4-594C-43E1-9D05-66D62E260440}" type="datetime1">
              <a:rPr lang="es-CR" smtClean="0"/>
              <a:t>22/8/2023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536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56897-4687-4AE1-B32D-62A579A7E5D7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83996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922B-79D4-494F-90C1-527A8AE047BF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9766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F855-CAEA-43CC-8DA2-519368B05CDC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5162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F297-7A1A-4CBE-B768-FF1E637828F5}" type="datetime1">
              <a:rPr lang="es-CR" smtClean="0"/>
              <a:t>22/8/2023</a:t>
            </a:fld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4073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BBCA-3FC3-4B40-96B3-8DFA34F52EA5}" type="datetime1">
              <a:rPr lang="es-CR" smtClean="0"/>
              <a:t>22/8/2023</a:t>
            </a:fld>
            <a:endParaRPr lang="es-C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7708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00E4-6C17-4E18-89FF-14C83B150FC5}" type="datetime1">
              <a:rPr lang="es-CR" smtClean="0"/>
              <a:t>22/8/2023</a:t>
            </a:fld>
            <a:endParaRPr lang="es-C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871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E981-F0C0-405B-AACF-56D59FB93BCD}" type="datetime1">
              <a:rPr lang="es-CR" smtClean="0"/>
              <a:t>22/8/2023</a:t>
            </a:fld>
            <a:endParaRPr lang="es-C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82795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10F3D-C041-404C-8509-06F11902C38C}" type="datetime1">
              <a:rPr lang="es-CR" smtClean="0"/>
              <a:t>22/8/2023</a:t>
            </a:fld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09439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1FC4-594C-43E1-9D05-66D62E260440}" type="datetime1">
              <a:rPr lang="es-CR" smtClean="0"/>
              <a:t>22/8/2023</a:t>
            </a:fld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99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F16D7-831A-45D9-9981-9FA585345074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46447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92FF16D7-831A-45D9-9981-9FA585345074}" type="datetime1">
              <a:rPr lang="es-CR" smtClean="0"/>
              <a:t>22/8/2023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4345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0A5BD9E6-E919-1807-2BE9-E3F68444A193}"/>
              </a:ext>
            </a:extLst>
          </p:cNvPr>
          <p:cNvSpPr txBox="1"/>
          <p:nvPr/>
        </p:nvSpPr>
        <p:spPr>
          <a:xfrm>
            <a:off x="1563756" y="3036386"/>
            <a:ext cx="846813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Errores de usuarios en el procedimiento para el registro sanitario simplificado por notificación, inscripción sanitaria, reconocimientos de registro, materias primas, control y vigilancia de alimentos procesados.</a:t>
            </a:r>
          </a:p>
          <a:p>
            <a:pPr algn="ctr">
              <a:spcBef>
                <a:spcPct val="0"/>
              </a:spcBef>
            </a:pPr>
            <a:r>
              <a:rPr lang="es-MX" altLang="es-CR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Decreto </a:t>
            </a:r>
            <a:r>
              <a:rPr lang="es-MX" altLang="es-CR" sz="24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N°</a:t>
            </a:r>
            <a:r>
              <a:rPr lang="es-MX" altLang="es-CR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43291-S</a:t>
            </a:r>
            <a:endParaRPr lang="es-CR" altLang="es-CR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41526A1-A7F4-E8EB-8938-5451DC83AA54}"/>
              </a:ext>
            </a:extLst>
          </p:cNvPr>
          <p:cNvSpPr txBox="1"/>
          <p:nvPr/>
        </p:nvSpPr>
        <p:spPr>
          <a:xfrm>
            <a:off x="895679" y="552430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s-CR" altLang="es-CR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Licda. Dannia Monge Jiménez</a:t>
            </a:r>
          </a:p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s-CR" altLang="es-CR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Validadora Alimentos</a:t>
            </a:r>
          </a:p>
        </p:txBody>
      </p:sp>
      <p:sp>
        <p:nvSpPr>
          <p:cNvPr id="11" name="Signo menos 10">
            <a:extLst>
              <a:ext uri="{FF2B5EF4-FFF2-40B4-BE49-F238E27FC236}">
                <a16:creationId xmlns:a16="http://schemas.microsoft.com/office/drawing/2014/main" id="{C3410E34-6902-C7B5-2B56-BDD78F507A79}"/>
              </a:ext>
            </a:extLst>
          </p:cNvPr>
          <p:cNvSpPr/>
          <p:nvPr/>
        </p:nvSpPr>
        <p:spPr>
          <a:xfrm>
            <a:off x="-874643" y="2448368"/>
            <a:ext cx="13265426" cy="584775"/>
          </a:xfrm>
          <a:prstGeom prst="mathMinus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000FF35-2AD0-3F2A-CFD1-76EE821C2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1</a:t>
            </a:fld>
            <a:endParaRPr lang="es-CR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107F1F9-72DF-B236-D6C0-19C1598EF5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61" t="17568" r="19130" b="55729"/>
          <a:stretch/>
        </p:blipFill>
        <p:spPr>
          <a:xfrm>
            <a:off x="579003" y="266253"/>
            <a:ext cx="11405054" cy="235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4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magen de la pantalla de una ventana&#10;&#10;Descripción generada automáticamente con confianza baja">
            <a:extLst>
              <a:ext uri="{FF2B5EF4-FFF2-40B4-BE49-F238E27FC236}">
                <a16:creationId xmlns:a16="http://schemas.microsoft.com/office/drawing/2014/main" id="{401090C2-F4E8-648F-8ED6-C4431C4ECB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55A454F-7A97-D5AE-51F1-72ABD1E3B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Requisitos para Registro Simplificado de</a:t>
            </a:r>
            <a:b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es-CR" sz="3600" b="1" u="sng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Productos Nacionales</a:t>
            </a:r>
            <a:endParaRPr lang="es-CR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0014CD-582C-8F15-7F65-32644AB53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s-CR" smtClean="0"/>
              <a:pPr>
                <a:spcAft>
                  <a:spcPts val="600"/>
                </a:spcAft>
              </a:pPr>
              <a:t>2</a:t>
            </a:fld>
            <a:endParaRPr lang="es-CR"/>
          </a:p>
        </p:txBody>
      </p:sp>
      <p:graphicFrame>
        <p:nvGraphicFramePr>
          <p:cNvPr id="6" name="Marcador de contenido 2">
            <a:extLst>
              <a:ext uri="{FF2B5EF4-FFF2-40B4-BE49-F238E27FC236}">
                <a16:creationId xmlns:a16="http://schemas.microsoft.com/office/drawing/2014/main" id="{73B73745-9BC2-C5DC-E958-866BBFC3E3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04777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5063AB-84C4-FF48-C7F9-8BBD6D6DA60B}"/>
              </a:ext>
            </a:extLst>
          </p:cNvPr>
          <p:cNvSpPr txBox="1">
            <a:spLocks/>
          </p:cNvSpPr>
          <p:nvPr/>
        </p:nvSpPr>
        <p:spPr>
          <a:xfrm>
            <a:off x="6967198" y="4947977"/>
            <a:ext cx="6266754" cy="2457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CR" sz="1800" dirty="0"/>
              <a:t>Según </a:t>
            </a:r>
            <a:r>
              <a:rPr lang="es-ES" sz="1800" b="1" dirty="0"/>
              <a:t>Decreto </a:t>
            </a:r>
            <a:r>
              <a:rPr lang="es-ES" sz="1800" b="1" dirty="0" err="1"/>
              <a:t>Nº</a:t>
            </a:r>
            <a:r>
              <a:rPr lang="es-ES" sz="1800" b="1" dirty="0"/>
              <a:t> 43291-S </a:t>
            </a:r>
            <a:endParaRPr lang="es-CR" sz="1800" dirty="0"/>
          </a:p>
          <a:p>
            <a:pPr marL="0" indent="0">
              <a:buFont typeface="Arial" panose="020B0604020202020204" pitchFamily="34" charset="0"/>
              <a:buNone/>
            </a:pPr>
            <a:endParaRPr lang="es-CR" sz="2100" dirty="0"/>
          </a:p>
        </p:txBody>
      </p:sp>
    </p:spTree>
    <p:extLst>
      <p:ext uri="{BB962C8B-B14F-4D97-AF65-F5344CB8AC3E}">
        <p14:creationId xmlns:p14="http://schemas.microsoft.com/office/powerpoint/2010/main" val="216231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magen de la pantalla de una ventana&#10;&#10;Descripción generada automáticamente con confianza baja">
            <a:extLst>
              <a:ext uri="{FF2B5EF4-FFF2-40B4-BE49-F238E27FC236}">
                <a16:creationId xmlns:a16="http://schemas.microsoft.com/office/drawing/2014/main" id="{401090C2-F4E8-648F-8ED6-C4431C4ECB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55A454F-7A97-D5AE-51F1-72ABD1E3B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Requisitos para Registro Simplificado de</a:t>
            </a:r>
            <a:b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es-CR" sz="3600" b="1" u="sng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Productos Importados</a:t>
            </a:r>
            <a:endParaRPr lang="es-CR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0014CD-582C-8F15-7F65-32644AB53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s-CR" smtClean="0"/>
              <a:pPr>
                <a:spcAft>
                  <a:spcPts val="600"/>
                </a:spcAft>
              </a:pPr>
              <a:t>3</a:t>
            </a:fld>
            <a:endParaRPr lang="es-CR"/>
          </a:p>
        </p:txBody>
      </p:sp>
      <p:graphicFrame>
        <p:nvGraphicFramePr>
          <p:cNvPr id="6" name="Marcador de contenido 2">
            <a:extLst>
              <a:ext uri="{FF2B5EF4-FFF2-40B4-BE49-F238E27FC236}">
                <a16:creationId xmlns:a16="http://schemas.microsoft.com/office/drawing/2014/main" id="{73B73745-9BC2-C5DC-E958-866BBFC3E3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098360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5063AB-84C4-FF48-C7F9-8BBD6D6DA60B}"/>
              </a:ext>
            </a:extLst>
          </p:cNvPr>
          <p:cNvSpPr txBox="1">
            <a:spLocks/>
          </p:cNvSpPr>
          <p:nvPr/>
        </p:nvSpPr>
        <p:spPr>
          <a:xfrm>
            <a:off x="6967198" y="4947977"/>
            <a:ext cx="6266754" cy="2457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CR" sz="1800" dirty="0"/>
              <a:t>Según </a:t>
            </a:r>
            <a:r>
              <a:rPr lang="es-ES" sz="1800" b="1" dirty="0"/>
              <a:t>Decreto </a:t>
            </a:r>
            <a:r>
              <a:rPr lang="es-ES" sz="1800" b="1" dirty="0" err="1"/>
              <a:t>Nº</a:t>
            </a:r>
            <a:r>
              <a:rPr lang="es-ES" sz="1800" b="1" dirty="0"/>
              <a:t> 43291-S </a:t>
            </a:r>
            <a:endParaRPr lang="es-CR" sz="1800" dirty="0"/>
          </a:p>
          <a:p>
            <a:pPr marL="0" indent="0">
              <a:buFont typeface="Arial" panose="020B0604020202020204" pitchFamily="34" charset="0"/>
              <a:buNone/>
            </a:pPr>
            <a:endParaRPr lang="es-CR" sz="2100" dirty="0"/>
          </a:p>
        </p:txBody>
      </p:sp>
    </p:spTree>
    <p:extLst>
      <p:ext uri="{BB962C8B-B14F-4D97-AF65-F5344CB8AC3E}">
        <p14:creationId xmlns:p14="http://schemas.microsoft.com/office/powerpoint/2010/main" val="174670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3E9446D-3320-631C-CE83-ECC219FBE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b="1" dirty="0" err="1">
                <a:solidFill>
                  <a:schemeClr val="accent2">
                    <a:lumMod val="50000"/>
                  </a:schemeClr>
                </a:solidFill>
              </a:rPr>
              <a:t>Cumplimiento</a:t>
            </a:r>
            <a:r>
              <a:rPr lang="en-US" sz="3400" b="1" dirty="0">
                <a:solidFill>
                  <a:schemeClr val="accent2">
                    <a:lumMod val="50000"/>
                  </a:schemeClr>
                </a:solidFill>
              </a:rPr>
              <a:t> del </a:t>
            </a:r>
            <a:r>
              <a:rPr lang="en-US" sz="3400" b="1" dirty="0" err="1">
                <a:solidFill>
                  <a:schemeClr val="accent2">
                    <a:lumMod val="50000"/>
                  </a:schemeClr>
                </a:solidFill>
              </a:rPr>
              <a:t>Decreto</a:t>
            </a:r>
            <a:r>
              <a:rPr lang="en-US" sz="3400" b="1" dirty="0">
                <a:solidFill>
                  <a:schemeClr val="accent2">
                    <a:lumMod val="50000"/>
                  </a:schemeClr>
                </a:solidFill>
              </a:rPr>
              <a:t> N°43291-S</a:t>
            </a:r>
            <a:endParaRPr lang="en-US" sz="3400" b="1" kern="1200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1F1195F-094B-4315-097E-5A45CBCB2AE6}"/>
              </a:ext>
            </a:extLst>
          </p:cNvPr>
          <p:cNvSpPr txBox="1"/>
          <p:nvPr/>
        </p:nvSpPr>
        <p:spPr>
          <a:xfrm>
            <a:off x="411480" y="2783346"/>
            <a:ext cx="4443154" cy="3492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A7E5B42-F578-44CA-E7BA-1F0AC5AF7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32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DB41F9CB-236E-1330-D216-02B917A2F960}"/>
              </a:ext>
            </a:extLst>
          </p:cNvPr>
          <p:cNvSpPr/>
          <p:nvPr/>
        </p:nvSpPr>
        <p:spPr>
          <a:xfrm>
            <a:off x="1146430" y="4075362"/>
            <a:ext cx="2875854" cy="124570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Artículo 5.b</a:t>
            </a:r>
          </a:p>
          <a:p>
            <a:pPr algn="ctr"/>
            <a:r>
              <a:rPr lang="es-C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 presentan  Declaración Jurada</a:t>
            </a:r>
            <a:br>
              <a:rPr lang="es-C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s-C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(Machote en Anexo III)</a:t>
            </a:r>
            <a:endParaRPr lang="es-CR" b="1" dirty="0">
              <a:solidFill>
                <a:schemeClr val="tx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48FF4D2-289C-E045-81A6-48BF5A44B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713" y="2353714"/>
            <a:ext cx="6403319" cy="2957349"/>
          </a:xfrm>
          <a:prstGeom prst="rect">
            <a:avLst/>
          </a:prstGeom>
        </p:spPr>
      </p:pic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6668B51B-0DE1-4CE2-8B52-AEBDF34FE7B2}"/>
              </a:ext>
            </a:extLst>
          </p:cNvPr>
          <p:cNvCxnSpPr>
            <a:cxnSpLocks/>
          </p:cNvCxnSpPr>
          <p:nvPr/>
        </p:nvCxnSpPr>
        <p:spPr>
          <a:xfrm flipH="1">
            <a:off x="4136914" y="2783346"/>
            <a:ext cx="2873486" cy="1268507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89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E9446D-3320-631C-CE83-ECC219FBE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717" y="459386"/>
            <a:ext cx="4770120" cy="12496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NOMBRE DEL PRODUCTO</a:t>
            </a:r>
            <a:endParaRPr lang="en-US" sz="3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A7E5B42-F578-44CA-E7BA-1F0AC5AF7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32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Calibri (Cuerpo)"/>
              </a:rPr>
              <a:pPr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Calibri (Cuerpo)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1F1195F-094B-4315-097E-5A45CBCB2AE6}"/>
              </a:ext>
            </a:extLst>
          </p:cNvPr>
          <p:cNvSpPr txBox="1"/>
          <p:nvPr/>
        </p:nvSpPr>
        <p:spPr>
          <a:xfrm>
            <a:off x="411480" y="2783346"/>
            <a:ext cx="4443154" cy="3492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6668B51B-0DE1-4CE2-8B52-AEBDF34FE7B2}"/>
              </a:ext>
            </a:extLst>
          </p:cNvPr>
          <p:cNvCxnSpPr>
            <a:cxnSpLocks/>
          </p:cNvCxnSpPr>
          <p:nvPr/>
        </p:nvCxnSpPr>
        <p:spPr>
          <a:xfrm flipH="1">
            <a:off x="4309059" y="3829878"/>
            <a:ext cx="931778" cy="836576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Rectángulo 29">
            <a:extLst>
              <a:ext uri="{FF2B5EF4-FFF2-40B4-BE49-F238E27FC236}">
                <a16:creationId xmlns:a16="http://schemas.microsoft.com/office/drawing/2014/main" id="{DB41F9CB-236E-1330-D216-02B917A2F960}"/>
              </a:ext>
            </a:extLst>
          </p:cNvPr>
          <p:cNvSpPr/>
          <p:nvPr/>
        </p:nvSpPr>
        <p:spPr>
          <a:xfrm>
            <a:off x="470717" y="3726878"/>
            <a:ext cx="3761514" cy="2393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El nombre del producto en el formulario y etiqueta no es específico ni muestra la verdadera naturaleza del producto, según RTCA 67.01.07:10 Articulo 5.1, y ley defensa del idioma español y lenguas aborígenes costarricenses n°7623. </a:t>
            </a:r>
            <a:endParaRPr lang="es-CR" dirty="0">
              <a:solidFill>
                <a:schemeClr val="tx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9AED2FA-504D-3013-36A9-A4FDC8705E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164"/>
          <a:stretch/>
        </p:blipFill>
        <p:spPr>
          <a:xfrm>
            <a:off x="5546966" y="2388092"/>
            <a:ext cx="1495634" cy="39525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57F3638-78B9-9305-A056-318EB3D010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819"/>
          <a:stretch/>
        </p:blipFill>
        <p:spPr>
          <a:xfrm>
            <a:off x="7665530" y="2388092"/>
            <a:ext cx="1381318" cy="32588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36EF533-B211-F2D5-AB07-8E603F0F2F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4749"/>
          <a:stretch/>
        </p:blipFill>
        <p:spPr>
          <a:xfrm>
            <a:off x="9585576" y="2388092"/>
            <a:ext cx="1400370" cy="40001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EF2BC3F-509D-4234-75DF-050CE6228B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858"/>
          <a:stretch/>
        </p:blipFill>
        <p:spPr>
          <a:xfrm>
            <a:off x="5666045" y="3726878"/>
            <a:ext cx="1257475" cy="31180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E45E666-489E-10CE-22F7-E558E5549C3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4452"/>
          <a:stretch/>
        </p:blipFill>
        <p:spPr>
          <a:xfrm>
            <a:off x="7589319" y="3673560"/>
            <a:ext cx="1514686" cy="36512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3CBFF66-49E4-5A4E-CE00-01D7E408E6F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0013"/>
          <a:stretch/>
        </p:blipFill>
        <p:spPr>
          <a:xfrm>
            <a:off x="9585576" y="3671386"/>
            <a:ext cx="1343212" cy="40001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2C15120-89D7-6C62-AD49-DE2FB45C40A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0728"/>
          <a:stretch/>
        </p:blipFill>
        <p:spPr>
          <a:xfrm>
            <a:off x="5618413" y="4862021"/>
            <a:ext cx="1305107" cy="395253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02CECC6-739C-A769-9766-5EA1AEF1C1C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3407"/>
          <a:stretch/>
        </p:blipFill>
        <p:spPr>
          <a:xfrm>
            <a:off x="7665530" y="4862021"/>
            <a:ext cx="1371791" cy="1087182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2CDB7378-838D-A8B7-AEEF-6F2C98EF947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5344"/>
          <a:stretch/>
        </p:blipFill>
        <p:spPr>
          <a:xfrm>
            <a:off x="9556997" y="4782119"/>
            <a:ext cx="1257475" cy="57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9" name="Freeform: Shape 78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81" name="Freeform: Shape 80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6970159-72F7-346C-1289-7591C32F5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0" y="1122363"/>
            <a:ext cx="4470907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0" i="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Decreto</a:t>
            </a:r>
            <a:r>
              <a:rPr lang="en-US" sz="4800" b="0" i="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43291-S </a:t>
            </a:r>
            <a:r>
              <a:rPr lang="en-US" sz="4800" b="0" i="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Articulo</a:t>
            </a:r>
            <a:r>
              <a:rPr lang="en-US" sz="4800" b="0" i="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2</a:t>
            </a:r>
            <a:endParaRPr lang="en-US" sz="4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014038-5BB2-4F06-3D5B-0D195126A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81" y="4872922"/>
            <a:ext cx="3933306" cy="120814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Producto no está en la lista del Anexo 1.</a:t>
            </a:r>
            <a:endParaRPr lang="en-US" sz="20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B318F7F-B7F2-38FC-CF0D-1777FD4848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2" b="11092"/>
          <a:stretch/>
        </p:blipFill>
        <p:spPr>
          <a:xfrm>
            <a:off x="5835934" y="625684"/>
            <a:ext cx="5565679" cy="5455380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51E768F-28C6-34D9-E0B2-38EEBE9F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47810" y="6356350"/>
            <a:ext cx="150598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6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4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34ABBD-F92D-668E-177D-15E0E86B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3495E7A-6670-5678-5C98-B09148F22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581" y="1299865"/>
            <a:ext cx="5868219" cy="4258269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067F9D7-75F8-0E1D-7497-C0483893501D}"/>
              </a:ext>
            </a:extLst>
          </p:cNvPr>
          <p:cNvSpPr txBox="1"/>
          <p:nvPr/>
        </p:nvSpPr>
        <p:spPr>
          <a:xfrm>
            <a:off x="1336001" y="2077008"/>
            <a:ext cx="2245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No se visualiza Representante Legal en el formulario.</a:t>
            </a:r>
            <a:endParaRPr lang="es-CR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77496A3-2CA6-6BCF-0834-CD3DB83A3813}"/>
              </a:ext>
            </a:extLst>
          </p:cNvPr>
          <p:cNvSpPr txBox="1"/>
          <p:nvPr/>
        </p:nvSpPr>
        <p:spPr>
          <a:xfrm>
            <a:off x="1336000" y="4248626"/>
            <a:ext cx="2245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No se visualiza el contacto en el formulario.</a:t>
            </a:r>
            <a:endParaRPr lang="es-CR" dirty="0"/>
          </a:p>
        </p:txBody>
      </p:sp>
      <p:sp>
        <p:nvSpPr>
          <p:cNvPr id="17" name="Flecha: a la derecha con bandas 16">
            <a:extLst>
              <a:ext uri="{FF2B5EF4-FFF2-40B4-BE49-F238E27FC236}">
                <a16:creationId xmlns:a16="http://schemas.microsoft.com/office/drawing/2014/main" id="{DDF5D461-71F2-E3B5-4CC4-8BB717FAC9E3}"/>
              </a:ext>
            </a:extLst>
          </p:cNvPr>
          <p:cNvSpPr/>
          <p:nvPr/>
        </p:nvSpPr>
        <p:spPr>
          <a:xfrm>
            <a:off x="3747896" y="2267003"/>
            <a:ext cx="1456852" cy="543339"/>
          </a:xfrm>
          <a:prstGeom prst="strip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8" name="Flecha: a la derecha con bandas 17">
            <a:extLst>
              <a:ext uri="{FF2B5EF4-FFF2-40B4-BE49-F238E27FC236}">
                <a16:creationId xmlns:a16="http://schemas.microsoft.com/office/drawing/2014/main" id="{7EE1ABDC-6C37-E4A2-2648-4305708D6DEE}"/>
              </a:ext>
            </a:extLst>
          </p:cNvPr>
          <p:cNvSpPr/>
          <p:nvPr/>
        </p:nvSpPr>
        <p:spPr>
          <a:xfrm>
            <a:off x="3747896" y="4438622"/>
            <a:ext cx="1456852" cy="543339"/>
          </a:xfrm>
          <a:prstGeom prst="strip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E905E5E-02D2-7739-3835-00BCCF116E9D}"/>
              </a:ext>
            </a:extLst>
          </p:cNvPr>
          <p:cNvSpPr txBox="1"/>
          <p:nvPr/>
        </p:nvSpPr>
        <p:spPr>
          <a:xfrm>
            <a:off x="5637321" y="1669003"/>
            <a:ext cx="1669002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 dirty="0"/>
              <a:t>Ana Solís Monge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6CA6C9A-AEE1-5ABE-BBA7-28BA5D85BE95}"/>
              </a:ext>
            </a:extLst>
          </p:cNvPr>
          <p:cNvSpPr txBox="1"/>
          <p:nvPr/>
        </p:nvSpPr>
        <p:spPr>
          <a:xfrm>
            <a:off x="7690360" y="1651247"/>
            <a:ext cx="169893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dirty="0"/>
              <a:t>Cédula Jurídica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0D0DC52-F1F2-5065-28E8-3DD539B5AB52}"/>
              </a:ext>
            </a:extLst>
          </p:cNvPr>
          <p:cNvSpPr txBox="1"/>
          <p:nvPr/>
        </p:nvSpPr>
        <p:spPr>
          <a:xfrm>
            <a:off x="9647767" y="1651247"/>
            <a:ext cx="144756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dirty="0"/>
              <a:t>1-2345-6789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DDCBCAA-ED48-630C-93BC-EEECCDAAA4B6}"/>
              </a:ext>
            </a:extLst>
          </p:cNvPr>
          <p:cNvSpPr txBox="1"/>
          <p:nvPr/>
        </p:nvSpPr>
        <p:spPr>
          <a:xfrm>
            <a:off x="5680886" y="3125661"/>
            <a:ext cx="1196188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 dirty="0"/>
              <a:t>Alajuela</a:t>
            </a:r>
            <a:endParaRPr lang="es-CR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9FBC1A5-D5C1-0482-686E-DFFEE4BE13B9}"/>
              </a:ext>
            </a:extLst>
          </p:cNvPr>
          <p:cNvSpPr txBox="1"/>
          <p:nvPr/>
        </p:nvSpPr>
        <p:spPr>
          <a:xfrm>
            <a:off x="5637321" y="3760331"/>
            <a:ext cx="1719969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 dirty="0"/>
              <a:t>XXX</a:t>
            </a:r>
            <a:endParaRPr lang="es-CR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EFC6C6D-4EFF-C797-E5F0-B554CFDA448B}"/>
              </a:ext>
            </a:extLst>
          </p:cNvPr>
          <p:cNvSpPr txBox="1"/>
          <p:nvPr/>
        </p:nvSpPr>
        <p:spPr>
          <a:xfrm>
            <a:off x="9639455" y="3125659"/>
            <a:ext cx="1328204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/>
              <a:t>Rosario</a:t>
            </a:r>
            <a:endParaRPr lang="es-CR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52CA62F-2655-0970-1CA9-9AF9239CE379}"/>
              </a:ext>
            </a:extLst>
          </p:cNvPr>
          <p:cNvSpPr txBox="1"/>
          <p:nvPr/>
        </p:nvSpPr>
        <p:spPr>
          <a:xfrm>
            <a:off x="7690361" y="4755699"/>
            <a:ext cx="2092831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dirty="0"/>
              <a:t>abcdef@gmail.com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4024FB4-3042-A77B-7AEC-D1F7B2AA6BB5}"/>
              </a:ext>
            </a:extLst>
          </p:cNvPr>
          <p:cNvSpPr txBox="1"/>
          <p:nvPr/>
        </p:nvSpPr>
        <p:spPr>
          <a:xfrm>
            <a:off x="7696533" y="3145519"/>
            <a:ext cx="1748189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 dirty="0"/>
              <a:t>San</a:t>
            </a:r>
            <a:r>
              <a:rPr lang="es-CR" dirty="0"/>
              <a:t> </a:t>
            </a:r>
            <a:r>
              <a:rPr lang="es-CR" sz="1600" dirty="0"/>
              <a:t>Carlos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81774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0A604E4-7307-451C-93BE-F1F7E1BF3B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F3A0AA-35E5-4085-942B-737839030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02F5C38-C747-4173-ABBF-656E39E82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15C5655-A1F1-9ED6-A963-03F7511082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714" y="5490971"/>
            <a:ext cx="6962072" cy="1159200"/>
          </a:xfrm>
        </p:spPr>
        <p:txBody>
          <a:bodyPr anchor="ctr">
            <a:normAutofit/>
          </a:bodyPr>
          <a:lstStyle/>
          <a:p>
            <a:pPr algn="l"/>
            <a:r>
              <a:rPr lang="es-CR" sz="4000" b="1">
                <a:solidFill>
                  <a:srgbClr val="FFFFFF"/>
                </a:solidFill>
                <a:latin typeface="Calibri" panose="020F0502020204030204" pitchFamily="34" charset="0"/>
                <a:ea typeface="+mn-ea"/>
                <a:cs typeface="+mn-cs"/>
              </a:rPr>
              <a:t> GRACIAS POR SU ATENCIÓN</a:t>
            </a:r>
            <a:endParaRPr lang="es-CR" sz="4000">
              <a:solidFill>
                <a:srgbClr val="FFFFFF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2E73E8-B5DD-BFAE-FB2F-1C01ACC177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6522" y="5633765"/>
            <a:ext cx="3408555" cy="873612"/>
          </a:xfrm>
        </p:spPr>
        <p:txBody>
          <a:bodyPr anchor="ctr">
            <a:normAutofit/>
          </a:bodyPr>
          <a:lstStyle/>
          <a:p>
            <a:pPr algn="l"/>
            <a:r>
              <a:rPr lang="es-MX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LICDA. DANNIA MONGE JIMÉNEZ</a:t>
            </a:r>
          </a:p>
          <a:p>
            <a:pPr algn="l"/>
            <a:r>
              <a:rPr lang="es-MX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dannia.monge@misalud.go.cr</a:t>
            </a:r>
            <a:endParaRPr lang="es-CR" sz="1400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B66C19F-0CD2-FFA5-237F-B8EFBB823C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61" t="17568" r="19130" b="55729"/>
          <a:stretch/>
        </p:blipFill>
        <p:spPr>
          <a:xfrm>
            <a:off x="478535" y="1478738"/>
            <a:ext cx="11327549" cy="2343302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01FD02-41AA-53D5-B3E5-AC37E5EB3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s-CR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8</a:t>
            </a:fld>
            <a:endParaRPr lang="es-CR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8696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ista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Vista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sta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Escala de grises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578</TotalTime>
  <Words>269</Words>
  <Application>Microsoft Office PowerPoint</Application>
  <PresentationFormat>Panorámica</PresentationFormat>
  <Paragraphs>49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10" baseType="lpstr">
      <vt:lpstr>Tema de Office</vt:lpstr>
      <vt:lpstr>Vista</vt:lpstr>
      <vt:lpstr>Presentación de PowerPoint</vt:lpstr>
      <vt:lpstr>Requisitos para Registro Simplificado de  Productos Nacionales</vt:lpstr>
      <vt:lpstr>Requisitos para Registro Simplificado de  Productos Importados</vt:lpstr>
      <vt:lpstr>Cumplimiento del Decreto N°43291-S</vt:lpstr>
      <vt:lpstr>NOMBRE DEL PRODUCTO</vt:lpstr>
      <vt:lpstr>Decreto 43291-S Articulo 2</vt:lpstr>
      <vt:lpstr>Presentación de PowerPoint</vt:lpstr>
      <vt:lpstr> GRACIAS POR SU ATENCIÓN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Eri Ram</dc:creator>
  <cp:lastModifiedBy>Dannia Monge Jiménez</cp:lastModifiedBy>
  <cp:revision>48</cp:revision>
  <dcterms:created xsi:type="dcterms:W3CDTF">2022-09-01T15:46:04Z</dcterms:created>
  <dcterms:modified xsi:type="dcterms:W3CDTF">2023-08-22T20:44:14Z</dcterms:modified>
</cp:coreProperties>
</file>