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507643-04A5-7D73-79A5-935477406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17FDFC6-AD18-D155-D33F-73206077F7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1D4341-CF09-2E85-C46B-FED81D0D3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D295DA-B5F2-72CE-E395-D7AE8469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6BEDB6-5B46-598A-D135-727463512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577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E99973-56E9-6185-2850-D96B49D01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C15A595-E582-CC37-7C5F-50CFBD8AE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9B938B-0480-3DAC-3500-6CACFFB23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0D456A-FB14-67B9-FA4D-92CD30DBF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4010C3-5FC1-4BFE-9CA0-B90515A44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873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2577D79-888E-783E-8DDD-9CBD61BCF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324C3EF-1226-DDCF-4754-BFBEA41903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3F8765-BDBB-C8D9-FDED-72464240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3FEDBF-CCC8-C5FA-1FA7-3598114F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FC8E5F-FC90-697E-D8F3-BCF8A6877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547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62091D-6AE4-63ED-4A86-D86D86F14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6D2D7B-D000-840A-781C-F6648E741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30D607-EEB5-8D26-E10B-4DD052897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4E365A-FC75-2070-BE63-A734A64E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28B993-3C00-4471-7F45-A830762F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2753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FFC81-65B9-D138-889A-97506329A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F8F720-32D1-A2FF-3699-577CA76FD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DF0933-FE4C-C3AF-4CFC-9E10899B7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702188-C284-A6D4-E8E3-C1E63A13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E1309D-8078-A975-A674-EB5498D40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1366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830461-8514-5DA4-6764-BB41DCCD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D6B7E1-9F65-F7F5-11D4-4957222F2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026AE6-3B0D-F25F-77B3-AB17958F4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F5FE19-CC10-1966-E8DF-DF3D0FFAE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538D0E7-915C-0B46-62F0-11B161077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5F1E381-D5D0-DBA3-2D58-7B6CE6336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8155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FE97AA-0E15-2FD3-C403-95261A643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8732991-B962-AC69-3D74-4665EDEEE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C3B1F6-86FC-AD6D-CF19-8F9296013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C957045-B93A-E4AC-D959-6180FCDC93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2A7CD4E-8B39-D4B7-76F9-78774633E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0AF2868-B5D7-8B47-2505-1C367614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B779DA4-A52D-1C2D-E573-CF81C2012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24EB8C-0E2C-5D79-0C09-11F7F657A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9594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C254A4-BE44-691A-4FC9-5D460E553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6A79EBE-D528-674F-CB2C-943FA79E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54906A-C050-3EB2-F983-FB8D2AA21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3834BE-2CD2-27FC-9F44-CFDFCB74F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51101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301255D-20B7-3F70-6663-90459F800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BD65329-9B9B-7F8A-A0CB-BFE15397A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6C6CCBF-98AC-4268-9C12-6D3B78596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3239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28D6A4-2DF7-9877-BCD1-1BB0BDF6A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6498DF-84DD-E7FD-B7D5-F93876171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A372C74-A8DB-1C93-EC62-710015BEB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EE4713-98F8-4C4D-63EE-BDCF5EB6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BBCDCC-9C24-800D-DC8D-CC5D7C626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5D2EFA-F25C-A4C9-5356-64A138F9A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2581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4338F2-9C64-E973-0A3B-157278EC6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BA58771-EE90-C8BA-A1AE-74CCB566CD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0E1A6EA-0EA7-CA65-CC05-2721C7600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32535E4-0633-19A7-45EB-41EAFF921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80F6FE-F729-C9D1-EA96-0D34D7F7B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517D4E-FADE-590C-FD5A-FA1F6CD8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8513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500729C-0F55-D0C0-8779-4EB15B196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FF0E76-70F8-A18D-E5AD-CEE1EBD00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08E13D-E5ED-2DB3-C24B-EF5328E004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59C8F-1500-49D5-BC8B-F7C950485B47}" type="datetimeFigureOut">
              <a:rPr lang="es-CR" smtClean="0"/>
              <a:t>28/9/2023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983B9F-8191-3893-B7F0-046A1E420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03DFF4-E353-0CE6-1A9C-E980CA26A9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7D8BA-6577-40BA-B6C2-66D366D5952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4385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D261DD-0303-1690-2D1F-21CE2BBE29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Caracterización del SINOVAC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EDF0AE-7A78-0EA6-20E3-02EB3BB26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5494"/>
            <a:ext cx="9144000" cy="1655762"/>
          </a:xfrm>
        </p:spPr>
        <p:txBody>
          <a:bodyPr/>
          <a:lstStyle/>
          <a:p>
            <a:r>
              <a:rPr lang="es-MX" dirty="0"/>
              <a:t>Dr. Roberto Arroba Tijerino</a:t>
            </a:r>
          </a:p>
          <a:p>
            <a:r>
              <a:rPr lang="es-MX" dirty="0"/>
              <a:t>Coordinador de Inmunizaciones</a:t>
            </a:r>
          </a:p>
          <a:p>
            <a:r>
              <a:rPr lang="es-MX" dirty="0"/>
              <a:t>Ministerio de Salud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475946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/>
              <a:t>Datos obtenidos de vacunas registradas en SINOVAC en el 2023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buNone/>
            </a:pPr>
            <a:endParaRPr lang="es-MX" dirty="0"/>
          </a:p>
          <a:p>
            <a:pPr marL="457200" lvl="1" indent="0" algn="just">
              <a:buNone/>
            </a:pPr>
            <a:endParaRPr lang="es-MX" dirty="0"/>
          </a:p>
          <a:p>
            <a:pPr marL="457200" lvl="1" indent="0" algn="just">
              <a:buNone/>
            </a:pPr>
            <a:endParaRPr lang="es-MX" dirty="0"/>
          </a:p>
          <a:p>
            <a:pPr marL="457200" lvl="1" indent="0" algn="just">
              <a:buNone/>
            </a:pPr>
            <a:endParaRPr lang="es-MX" dirty="0"/>
          </a:p>
          <a:p>
            <a:pPr marL="457200" lvl="1" indent="0" algn="just">
              <a:buNone/>
            </a:pPr>
            <a:r>
              <a:rPr lang="es-MX" dirty="0"/>
              <a:t>- Según el reporte obtenido con el soporte de TI se han registrado un total de 49755 vacunas aplicadas en el país desde enero hasta setiembre.</a:t>
            </a:r>
          </a:p>
          <a:p>
            <a:pPr marL="457200" lvl="1" indent="0" algn="just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48289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Datos obtenidos de vacunas registradas en SINOVAC en el 2023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4619B7AF-BDBE-3C07-BD98-A24FF96A7D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7316" y="1325818"/>
            <a:ext cx="6780700" cy="420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481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Datos obtenidos de vacunas registradas en SINOVAC en el 2023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70DB06A-1873-E852-A31F-0D7AEAB0B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2048559"/>
            <a:ext cx="6780700" cy="275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00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608DD91-CE46-84C1-2330-E5DFA3978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663" y="643467"/>
            <a:ext cx="926867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14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F774A27-9FDC-88E4-C8AD-B96FACA0C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10778"/>
            <a:ext cx="10905066" cy="443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02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9C52D0-6177-C447-5723-AC79FC1A5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857" y="643467"/>
            <a:ext cx="4604285" cy="5571065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03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C8D4BD0-9D71-749A-233B-AA01E17E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Influenza estacional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8E09D84-5BF2-5E4D-5FAD-33A07AFEA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1786785"/>
            <a:ext cx="7225748" cy="328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01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750E3D-EE05-9FEB-6570-E8F32FAD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Influenza estacional	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29FD91-D1DD-C191-4757-FA3FC0877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La vacunación contra influenza estacional a nivel privado inicia usualmente en el mes de abril.</a:t>
            </a:r>
          </a:p>
          <a:p>
            <a:pPr algn="just"/>
            <a:r>
              <a:rPr lang="es-MX" dirty="0"/>
              <a:t>Existen tres vacunas contra influenza estacional que se aplican a nivel privado.</a:t>
            </a:r>
          </a:p>
          <a:p>
            <a:pPr algn="just"/>
            <a:r>
              <a:rPr lang="es-MX" dirty="0"/>
              <a:t>De la información que se obtiene de las droguerías que importan las vacunas, aproximadamente son 200 mil dosis las que se ofertan a nivel privado.</a:t>
            </a:r>
          </a:p>
          <a:p>
            <a:pPr algn="just"/>
            <a:r>
              <a:rPr lang="es-MX" dirty="0"/>
              <a:t>Según el reporte del SINOVAC, únicamente se han registrado al sistema de información un total de 24603 dosis (es decir, esto representa un 12,3%).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94002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4910B0-4098-EC07-EDD0-C3FC47AE0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016523-8515-065F-FBB1-C8552FA8B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/>
              <a:t>Se cuenta con un sistema de información robusto para el registro de vacunas aplicadas a nivel privado.</a:t>
            </a:r>
          </a:p>
          <a:p>
            <a:pPr algn="just"/>
            <a:r>
              <a:rPr lang="es-MX" dirty="0"/>
              <a:t>Se está actualizando la versión del SINOVAC con mejoras importantes para los usuarios y para el tema de los reportes.</a:t>
            </a:r>
          </a:p>
          <a:p>
            <a:pPr algn="just"/>
            <a:r>
              <a:rPr lang="es-MX" dirty="0"/>
              <a:t>En general se puede deducir que no se está usando el SINOVAC; hay un subregistro importante como se puede ver con el ejemplo de la vacuna contra influenza estacional.</a:t>
            </a:r>
          </a:p>
          <a:p>
            <a:pPr algn="just"/>
            <a:r>
              <a:rPr lang="es-MX" dirty="0"/>
              <a:t>El uso del SINOVAC es obligatorio según el decreto actual de vigilancia de la salud, y quienes no lo hagan están incurriendo en una falta.</a:t>
            </a:r>
          </a:p>
          <a:p>
            <a:pPr algn="just"/>
            <a:r>
              <a:rPr lang="es-MX" dirty="0"/>
              <a:t>La CGR solicitó al MS que se debe tener un registro confiable de las vacunas aplicadas tanto a nivel público como a nivel privado.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40089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741919-D8C2-4DA3-9EFA-96C696024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s-MX" dirty="0"/>
              <a:t>¿Preguntas, comentarios?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44723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D6310D-9506-24D4-FE72-297A72DD00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Sistema de información y registro de vacunas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05914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7C4416CB-3703-EA88-08F6-7D32BA75A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sz="7200" dirty="0"/>
              <a:t>¡Muchas gracias!</a:t>
            </a:r>
            <a:endParaRPr lang="es-CR" sz="7200" dirty="0"/>
          </a:p>
        </p:txBody>
      </p:sp>
    </p:spTree>
    <p:extLst>
      <p:ext uri="{BB962C8B-B14F-4D97-AF65-F5344CB8AC3E}">
        <p14:creationId xmlns:p14="http://schemas.microsoft.com/office/powerpoint/2010/main" val="3575644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Descripción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El Sistema Nominal de Vacunación (SINOVAC) es una herramienta de apoyo para el registro, seguimiento y monitoreo del programa nacional de vacunación.</a:t>
            </a:r>
          </a:p>
          <a:p>
            <a:pPr algn="just"/>
            <a:r>
              <a:rPr lang="es-MX" dirty="0"/>
              <a:t>Comunica e integra sistemas de registro de vacunas existentes en los niveles local, regional y nacional, facilitando el análisis de información de una forma confiable, oportuna y veraz.</a:t>
            </a:r>
          </a:p>
          <a:p>
            <a:pPr algn="just"/>
            <a:r>
              <a:rPr lang="es-MX" dirty="0"/>
              <a:t>El propósito del SINOVAC es proveer de un sistema individual, nominal e integrado de información confiable y oportuna de todas las vacunas aplicadas en el país, con el propósito de apoyar la meta de alcanzar el 100 % de las coberturas de vacunación.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00136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Descripción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/>
              <a:t>SINOVAC reduce la duplicidad y favorece la oportunidad y veracidad de la información al proveer de una arquitectura WEB que permite la comunicación electrónica de información desde los niveles locales hacia los niveles superiores, con la finalidad de:</a:t>
            </a:r>
          </a:p>
          <a:p>
            <a:pPr lvl="1" algn="just"/>
            <a:r>
              <a:rPr lang="es-MX" dirty="0"/>
              <a:t>Almacenar datos de las vacunas aplicadas de manera individual.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Captar a los niños(as) desde el inicio del calendario de vacunación.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Registrar las vacunas dentro de las primeras cuatro semanas del nacimiento.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Accesar la información de vacunas al momento de la atención.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53442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Descripción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 algn="just"/>
            <a:r>
              <a:rPr lang="es-MX" dirty="0"/>
              <a:t>Recibir y procesar información de otros sistemas dentro de un mes de administración de la vacuna.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Determinar automáticamente las necesidades de vacunación de las personas.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Dar seguimiento individualizado y personalizado sobre el estado de vacunación.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Proveer notificaciones automáticas para las personas que requieren de aplicación de vacunas.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Proveer reportes por grupos de edad, área geográfica, entre otras variables.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Sistema de recuerdo/llamada de las vacunas y refuerzos.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91474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Descripción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es-MX" dirty="0"/>
              <a:t>Localizar a la población en riesgo que presentan bajas coberturas de vacunas.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Facilitar el acceso a la información por parte de los profesionales de la salud para completar esquemas de vacunas y evitar la repetición innecesaria de dosis.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Proteger la confidencialidad de la información.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Garantizar la seguridad, integridad y oportunidad de la información.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349685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Roles y responsabilidades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s-MX" dirty="0"/>
              <a:t>Ministerio de Salud:</a:t>
            </a:r>
          </a:p>
          <a:p>
            <a:pPr marL="457200" lvl="1" indent="0" algn="just">
              <a:buNone/>
            </a:pPr>
            <a:r>
              <a:rPr lang="es-MX" dirty="0"/>
              <a:t>- Conducir y coordinar la gestión interinstitucional del sistema de información.</a:t>
            </a:r>
          </a:p>
          <a:p>
            <a:pPr marL="457200" lvl="1" indent="0" algn="just">
              <a:buNone/>
            </a:pPr>
            <a:r>
              <a:rPr lang="es-MX" dirty="0"/>
              <a:t>- Administrar la base de datos interinstitucional.</a:t>
            </a:r>
          </a:p>
          <a:p>
            <a:pPr marL="457200" lvl="1" indent="0" algn="just">
              <a:buNone/>
            </a:pPr>
            <a:r>
              <a:rPr lang="es-MX" dirty="0"/>
              <a:t>- Administrar el mantenimiento de usuarios a nivel nacional.</a:t>
            </a:r>
          </a:p>
          <a:p>
            <a:pPr marL="457200" lvl="1" indent="0" algn="just">
              <a:buNone/>
            </a:pPr>
            <a:r>
              <a:rPr lang="es-MX" dirty="0"/>
              <a:t>- Mantener la seguridad y confidencialidad del sistema de información.</a:t>
            </a:r>
          </a:p>
          <a:p>
            <a:pPr marL="457200" lvl="1" indent="0" algn="just">
              <a:buNone/>
            </a:pPr>
            <a:r>
              <a:rPr lang="es-MX" dirty="0"/>
              <a:t>- Analizar e incluir nuevos requerimientos al sistema de información.</a:t>
            </a:r>
          </a:p>
          <a:p>
            <a:pPr marL="457200" lvl="1" indent="0" algn="just">
              <a:buNone/>
            </a:pPr>
            <a:r>
              <a:rPr lang="es-MX" dirty="0"/>
              <a:t>- Consultar y analizar información para la ejecución de sus funciones.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98621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Roles y responsabilidades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s-MX" dirty="0"/>
              <a:t>Nivel privado:</a:t>
            </a:r>
          </a:p>
          <a:p>
            <a:pPr marL="457200" lvl="1" indent="0" algn="just">
              <a:buNone/>
            </a:pPr>
            <a:r>
              <a:rPr lang="es-MX" dirty="0"/>
              <a:t>- A nivel privado, los usuarios que tengan el respectivo permiso para poder acceder al SINOVAC serán responsables de lo siguiente, según el perfil de parámetros designados:</a:t>
            </a:r>
          </a:p>
          <a:p>
            <a:pPr marL="457200" lvl="1" indent="0" algn="just">
              <a:buNone/>
            </a:pPr>
            <a:r>
              <a:rPr lang="es-MX" dirty="0"/>
              <a:t>	-Registrar vacunas aplicadas en el centro privado respectivo.</a:t>
            </a:r>
          </a:p>
          <a:p>
            <a:pPr marL="457200" lvl="1" indent="0" algn="just">
              <a:buNone/>
            </a:pPr>
            <a:r>
              <a:rPr lang="es-MX" dirty="0"/>
              <a:t>	-Consultar vacunas aplicadas.</a:t>
            </a:r>
          </a:p>
          <a:p>
            <a:pPr marL="457200" lvl="1" indent="0" algn="just">
              <a:buNone/>
            </a:pPr>
            <a:r>
              <a:rPr lang="es-MX" dirty="0"/>
              <a:t>	-Editar la información de las vacunas aplicadas en el centro privado 	respectivo, con el fin de realizar los cambios y mejoras necesarias.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82256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3936-7507-70E0-1277-9150CB3A2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Módulos del sistema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C8C77-41A2-CAAE-A63C-F30C26CF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s-MX" dirty="0"/>
              <a:t>1- Búsqueda de personas</a:t>
            </a:r>
          </a:p>
          <a:p>
            <a:pPr marL="457200" lvl="1" indent="0" algn="just">
              <a:buNone/>
            </a:pPr>
            <a:r>
              <a:rPr lang="es-MX" dirty="0"/>
              <a:t>2- Registro diario de inmunizaciones.</a:t>
            </a:r>
          </a:p>
          <a:p>
            <a:pPr marL="457200" lvl="1" indent="0" algn="just">
              <a:buNone/>
            </a:pPr>
            <a:r>
              <a:rPr lang="es-MX" dirty="0"/>
              <a:t>3- Historial de vacunación.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92621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798</Words>
  <Application>Microsoft Office PowerPoint</Application>
  <PresentationFormat>Panorámica</PresentationFormat>
  <Paragraphs>81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de Office</vt:lpstr>
      <vt:lpstr>Caracterización del SINOVAC</vt:lpstr>
      <vt:lpstr>Sistema de información y registro de vacunas</vt:lpstr>
      <vt:lpstr>Descripción</vt:lpstr>
      <vt:lpstr>Descripción</vt:lpstr>
      <vt:lpstr>Descripción</vt:lpstr>
      <vt:lpstr>Descripción</vt:lpstr>
      <vt:lpstr>Roles y responsabilidades</vt:lpstr>
      <vt:lpstr>Roles y responsabilidades</vt:lpstr>
      <vt:lpstr>Módulos del sistema</vt:lpstr>
      <vt:lpstr>Datos obtenidos de vacunas registradas en SINOVAC en el 2023</vt:lpstr>
      <vt:lpstr>Datos obtenidos de vacunas registradas en SINOVAC en el 2023</vt:lpstr>
      <vt:lpstr>Datos obtenidos de vacunas registradas en SINOVAC en el 2023</vt:lpstr>
      <vt:lpstr>Presentación de PowerPoint</vt:lpstr>
      <vt:lpstr>Presentación de PowerPoint</vt:lpstr>
      <vt:lpstr>Presentación de PowerPoint</vt:lpstr>
      <vt:lpstr>Influenza estacional</vt:lpstr>
      <vt:lpstr>Influenza estacional </vt:lpstr>
      <vt:lpstr>Conclusiones</vt:lpstr>
      <vt:lpstr>¿Preguntas, comentarios?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Caracterización del SINOVAC</dc:title>
  <dc:creator>Roberto Arroba Tijerino</dc:creator>
  <cp:lastModifiedBy>Roberto Arroba Tijerino</cp:lastModifiedBy>
  <cp:revision>1</cp:revision>
  <dcterms:created xsi:type="dcterms:W3CDTF">2023-09-28T20:35:20Z</dcterms:created>
  <dcterms:modified xsi:type="dcterms:W3CDTF">2023-09-29T02:33:14Z</dcterms:modified>
</cp:coreProperties>
</file>