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7" r:id="rId6"/>
    <p:sldId id="260" r:id="rId7"/>
    <p:sldId id="263" r:id="rId8"/>
    <p:sldId id="264" r:id="rId9"/>
    <p:sldId id="266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1eODDOPDoEOzfiyAoopqUW6q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78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159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50940" y="1068224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1800" dirty="0"/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1800" b="1" dirty="0">
                <a:solidFill>
                  <a:srgbClr val="182951"/>
                </a:solidFill>
                <a:sym typeface="Calibri"/>
              </a:rPr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(COESAINCO DE N°38894-S)</a:t>
            </a:r>
            <a:br>
              <a:rPr lang="es-ES" sz="1800" b="1" dirty="0">
                <a:latin typeface="+mj-lt"/>
                <a:ea typeface="+mj-ea"/>
                <a:cs typeface="+mj-cs"/>
                <a:sym typeface="Calibri"/>
              </a:rPr>
            </a:br>
            <a:endParaRPr lang="es-ES" sz="18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509220" y="2377825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/>
              <a:t>Dra. Xiomara Vega Cruz </a:t>
            </a:r>
            <a:br>
              <a:rPr lang="es-ES" sz="1400" dirty="0"/>
            </a:br>
            <a:r>
              <a:rPr lang="es-ES" sz="1400" b="1" dirty="0"/>
              <a:t>Dirección de Regulación Productos de Interés Sanitario </a:t>
            </a:r>
            <a:r>
              <a:rPr lang="es-ES" sz="1400" dirty="0"/>
              <a:t>​</a:t>
            </a:r>
            <a:br>
              <a:rPr lang="es-ES" sz="1400" dirty="0"/>
            </a:br>
            <a:r>
              <a:rPr lang="es-ES" sz="1400" b="1" dirty="0"/>
              <a:t>03 de Noviembre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BA623-B74F-641B-1C5C-2C46A84129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8935" y="199866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 sz="2800" b="1">
                <a:latin typeface="+mj-lt"/>
                <a:ea typeface="+mj-ea"/>
                <a:cs typeface="+mj-cs"/>
                <a:sym typeface="Calibri"/>
              </a:defRPr>
            </a:pPr>
            <a:r>
              <a:rPr sz="2000" dirty="0" err="1"/>
              <a:t>Aprobación</a:t>
            </a:r>
            <a:r>
              <a:rPr sz="2000" dirty="0"/>
              <a:t> de la Agenda para la </a:t>
            </a:r>
            <a:r>
              <a:rPr sz="2000" dirty="0" err="1"/>
              <a:t>Sesión</a:t>
            </a:r>
            <a:r>
              <a:rPr sz="2000" dirty="0"/>
              <a:t> </a:t>
            </a:r>
            <a:r>
              <a:rPr sz="2000" dirty="0" err="1"/>
              <a:t>Ordinaria</a:t>
            </a:r>
            <a:r>
              <a:rPr sz="2000" dirty="0"/>
              <a:t> No. 0</a:t>
            </a:r>
            <a:r>
              <a:rPr lang="es-419" sz="2000" dirty="0"/>
              <a:t>6</a:t>
            </a:r>
            <a:r>
              <a:rPr sz="2000" dirty="0"/>
              <a:t>-2023 </a:t>
            </a:r>
            <a:br>
              <a:rPr sz="2000" dirty="0"/>
            </a:b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>
            <a:extLst>
              <a:ext uri="{FF2B5EF4-FFF2-40B4-BE49-F238E27FC236}">
                <a16:creationId xmlns:a16="http://schemas.microsoft.com/office/drawing/2014/main" id="{03D7C069-8955-EF2E-D856-FBF2C1901C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150" y="1410908"/>
            <a:ext cx="8521700" cy="2696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/>
              <a:t>Bienvenida 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I. </a:t>
            </a:r>
            <a:r>
              <a:rPr lang="es-CR" sz="1200" dirty="0"/>
              <a:t>Presentación</a:t>
            </a:r>
            <a:r>
              <a:rPr sz="1200" dirty="0"/>
              <a:t> y co</a:t>
            </a:r>
            <a:r>
              <a:rPr lang="es-CR" sz="1200" dirty="0" err="1"/>
              <a:t>mprobación</a:t>
            </a:r>
            <a:r>
              <a:rPr sz="1200" dirty="0"/>
              <a:t> del </a:t>
            </a:r>
            <a:r>
              <a:rPr sz="1200" dirty="0" err="1"/>
              <a:t>Quórum</a:t>
            </a:r>
            <a:endParaRPr sz="12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II: </a:t>
            </a:r>
            <a:r>
              <a:rPr lang="es-CR" sz="1200" dirty="0"/>
              <a:t>Aprobación</a:t>
            </a:r>
            <a:r>
              <a:rPr sz="1200" dirty="0"/>
              <a:t> de la Agenda para la </a:t>
            </a:r>
            <a:r>
              <a:rPr lang="es-CR" sz="1200" dirty="0"/>
              <a:t>Sesión</a:t>
            </a:r>
            <a:r>
              <a:rPr sz="1200" dirty="0"/>
              <a:t> </a:t>
            </a:r>
            <a:r>
              <a:rPr sz="1200" dirty="0" err="1"/>
              <a:t>Ordinaria</a:t>
            </a:r>
            <a:r>
              <a:rPr sz="1200" dirty="0"/>
              <a:t> No. 0</a:t>
            </a:r>
            <a:r>
              <a:rPr lang="es-419" sz="1200" dirty="0"/>
              <a:t>6</a:t>
            </a:r>
            <a:r>
              <a:rPr sz="1200" dirty="0"/>
              <a:t>-2023 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Capítulo</a:t>
            </a:r>
            <a:r>
              <a:rPr sz="1200" dirty="0"/>
              <a:t> III:  </a:t>
            </a:r>
            <a:r>
              <a:rPr lang="es-419" sz="1200" dirty="0"/>
              <a:t>Aprobación del acta de la Sesión 05-2023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419" sz="1200" dirty="0"/>
              <a:t>Capítulo IV. Seguimiento de compromisos adquiridos en la  sesión 05- 2023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Capítulo</a:t>
            </a:r>
            <a:r>
              <a:rPr sz="1200" dirty="0"/>
              <a:t> V</a:t>
            </a:r>
            <a:r>
              <a:rPr lang="es-419" sz="1200" dirty="0"/>
              <a:t>:</a:t>
            </a:r>
            <a:r>
              <a:rPr sz="1200" dirty="0"/>
              <a:t>  </a:t>
            </a:r>
            <a:r>
              <a:rPr lang="es-ES" sz="1200" dirty="0"/>
              <a:t>Comentarios al oficio MS-DRPIS-UR-2793-2023 tiempos de atención de trámites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Asuntos</a:t>
            </a:r>
            <a:r>
              <a:rPr sz="1200" dirty="0"/>
              <a:t> </a:t>
            </a:r>
            <a:r>
              <a:rPr sz="1200" dirty="0" err="1"/>
              <a:t>varios</a:t>
            </a:r>
            <a:r>
              <a:rPr sz="1200" dirty="0"/>
              <a:t>.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/>
              <a:t>    1. Fecha </a:t>
            </a:r>
            <a:r>
              <a:rPr lang="es-CR" sz="1200" dirty="0"/>
              <a:t>próxima</a:t>
            </a:r>
            <a:r>
              <a:rPr sz="1200" dirty="0"/>
              <a:t> </a:t>
            </a:r>
            <a:r>
              <a:rPr sz="1200" dirty="0" err="1"/>
              <a:t>reunión</a:t>
            </a:r>
            <a:r>
              <a:rPr sz="1200" dirty="0"/>
              <a:t> </a:t>
            </a:r>
            <a:r>
              <a:rPr lang="es-419" sz="1200" dirty="0"/>
              <a:t> </a:t>
            </a:r>
            <a:r>
              <a:rPr lang="es-CR" sz="1200" dirty="0"/>
              <a:t>08 de Diciembre 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9520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C0415-A0A6-A1C2-D103-3D0B8E7D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673" y="1691119"/>
            <a:ext cx="6456653" cy="5727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Aprobación del acta de la Sesión 05-2023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318919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80961A5-9099-C252-5A58-94B29CCD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91" y="1663700"/>
            <a:ext cx="8521700" cy="57308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latin typeface="+mj-lt"/>
                <a:ea typeface="+mj-ea"/>
                <a:cs typeface="+mj-cs"/>
              </a:rPr>
              <a:t>Seguimiento de compromisos adquiridos en la sesión 05- 2023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39303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7F29C37-E4EB-F7EB-32C9-5A2E07715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51529"/>
            <a:ext cx="8222700" cy="2417346"/>
          </a:xfrm>
        </p:spPr>
        <p:txBody>
          <a:bodyPr>
            <a:normAutofit/>
          </a:bodyPr>
          <a:lstStyle/>
          <a:p>
            <a:endParaRPr lang="es-CR" sz="2500" dirty="0">
              <a:solidFill>
                <a:schemeClr val="dk1"/>
              </a:solidFill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1C847E4-6C6A-F16C-99E1-F70C71C83F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87839"/>
              </p:ext>
            </p:extLst>
          </p:nvPr>
        </p:nvGraphicFramePr>
        <p:xfrm>
          <a:off x="0" y="7144"/>
          <a:ext cx="9143999" cy="51363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463">
                  <a:extLst>
                    <a:ext uri="{9D8B030D-6E8A-4147-A177-3AD203B41FA5}">
                      <a16:colId xmlns:a16="http://schemas.microsoft.com/office/drawing/2014/main" val="189259016"/>
                    </a:ext>
                  </a:extLst>
                </a:gridCol>
                <a:gridCol w="2786062">
                  <a:extLst>
                    <a:ext uri="{9D8B030D-6E8A-4147-A177-3AD203B41FA5}">
                      <a16:colId xmlns:a16="http://schemas.microsoft.com/office/drawing/2014/main" val="1137476352"/>
                    </a:ext>
                  </a:extLst>
                </a:gridCol>
                <a:gridCol w="1307306">
                  <a:extLst>
                    <a:ext uri="{9D8B030D-6E8A-4147-A177-3AD203B41FA5}">
                      <a16:colId xmlns:a16="http://schemas.microsoft.com/office/drawing/2014/main" val="3856902083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915419098"/>
                    </a:ext>
                  </a:extLst>
                </a:gridCol>
                <a:gridCol w="878682">
                  <a:extLst>
                    <a:ext uri="{9D8B030D-6E8A-4147-A177-3AD203B41FA5}">
                      <a16:colId xmlns:a16="http://schemas.microsoft.com/office/drawing/2014/main" val="724487575"/>
                    </a:ext>
                  </a:extLst>
                </a:gridCol>
                <a:gridCol w="3071811">
                  <a:extLst>
                    <a:ext uri="{9D8B030D-6E8A-4147-A177-3AD203B41FA5}">
                      <a16:colId xmlns:a16="http://schemas.microsoft.com/office/drawing/2014/main" val="227678740"/>
                    </a:ext>
                  </a:extLst>
                </a:gridCol>
              </a:tblGrid>
              <a:tr h="563923">
                <a:tc>
                  <a:txBody>
                    <a:bodyPr/>
                    <a:lstStyle/>
                    <a:p>
                      <a:pPr algn="just" fontAlgn="b">
                        <a:lnSpc>
                          <a:spcPct val="150000"/>
                        </a:lnSpc>
                      </a:pP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b="1" u="none" strike="noStrike" dirty="0">
                          <a:effectLst/>
                          <a:latin typeface="+mn-lt"/>
                        </a:rPr>
                        <a:t>Acciones</a:t>
                      </a:r>
                      <a:endParaRPr lang="es-419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b="1" u="none" strike="noStrike">
                          <a:effectLst/>
                          <a:latin typeface="+mn-lt"/>
                        </a:rPr>
                        <a:t>Responsable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b="1" u="none" strike="noStrike">
                          <a:effectLst/>
                          <a:latin typeface="+mn-lt"/>
                        </a:rPr>
                        <a:t>Fecha estimada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b="1" u="none" strike="noStrike">
                          <a:effectLst/>
                          <a:latin typeface="+mn-lt"/>
                        </a:rPr>
                        <a:t>Estatus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b="1" u="none" strike="noStrike" dirty="0">
                          <a:effectLst/>
                          <a:latin typeface="+mn-lt"/>
                        </a:rPr>
                        <a:t>Comentarios</a:t>
                      </a:r>
                      <a:endParaRPr lang="es-419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031257"/>
                  </a:ext>
                </a:extLst>
              </a:tr>
              <a:tr h="112784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1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effectLst/>
                          <a:latin typeface="+mn-lt"/>
                        </a:rPr>
                        <a:t>Consultar con SOIN el Flujo para la atención de consultas u observaciones en el sistema Regístrelo y compartirlo con los miembros de la COESAINCO.</a:t>
                      </a:r>
                      <a:endParaRPr lang="es-E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Dra. Xiomara Vega Cruz 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01/11/23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Finalizado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Se </a:t>
                      </a:r>
                      <a:r>
                        <a:rPr lang="es-419" sz="1200" u="none" strike="noStrike" dirty="0" err="1">
                          <a:effectLst/>
                          <a:latin typeface="+mn-lt"/>
                        </a:rPr>
                        <a:t>envio</a:t>
                      </a: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 mediante correo electrónico 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83012805"/>
                  </a:ext>
                </a:extLst>
              </a:tr>
              <a:tr h="1188893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2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effectLst/>
                          <a:latin typeface="+mn-lt"/>
                        </a:rPr>
                        <a:t>Compartir un resumen más gráfico y amigable sobre el SINOVAC, compartir la presentación Caracterización del SINOVAC.</a:t>
                      </a:r>
                      <a:endParaRPr lang="es-E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Dra. Xiomara Vega Cruz 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01/11/23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Finalizado</a:t>
                      </a:r>
                      <a:endParaRPr lang="es-419" sz="12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Se envió mediante correo electrónico la presentación utilizada, se tiene pendiente el “resumen”. 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350273"/>
                  </a:ext>
                </a:extLst>
              </a:tr>
              <a:tr h="112784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3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effectLst/>
                          <a:latin typeface="+mn-lt"/>
                        </a:rPr>
                        <a:t>En referencia al transitorio (consulta planteada por Yaruma Vásquez) </a:t>
                      </a:r>
                      <a:endParaRPr lang="es-E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Licda. Laura Vargas Sánchez                                  Dra. Andrea Morales Fiesler 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03/11/23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En proceso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effectLst/>
                          <a:latin typeface="+mn-lt"/>
                        </a:rPr>
                        <a:t>La Dra. Gabriela Infante hará aclaración.</a:t>
                      </a:r>
                      <a:endParaRPr lang="es-E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4424125"/>
                  </a:ext>
                </a:extLst>
              </a:tr>
              <a:tr h="112784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</a:pPr>
                      <a:r>
                        <a:rPr lang="es-419" sz="1200" u="none" strike="noStrike">
                          <a:effectLst/>
                          <a:latin typeface="+mn-lt"/>
                        </a:rPr>
                        <a:t>4</a:t>
                      </a:r>
                      <a:endParaRPr lang="es-419" sz="1200" b="1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effectLst/>
                          <a:latin typeface="+mn-lt"/>
                        </a:rPr>
                        <a:t>Compartir de manera general un documento, muy básico sobre la información que tiene que contener los poderes. </a:t>
                      </a:r>
                      <a:endParaRPr lang="es-E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Licda. Laura Vargas Sánchez  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01/11/23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Finalizado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50000"/>
                        </a:lnSpc>
                      </a:pPr>
                      <a:r>
                        <a:rPr lang="es-419" sz="1200" u="none" strike="noStrike" dirty="0">
                          <a:effectLst/>
                          <a:latin typeface="+mn-lt"/>
                        </a:rPr>
                        <a:t>Se envió mediante correo electrónico </a:t>
                      </a:r>
                      <a:endParaRPr lang="es-419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542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30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FE4BDDD-1F65-A921-E318-D4519880E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67758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2000" dirty="0" err="1"/>
              <a:t>Comentarios</a:t>
            </a:r>
            <a:r>
              <a:rPr sz="2000" dirty="0"/>
              <a:t> a </a:t>
            </a:r>
            <a:r>
              <a:rPr sz="2000" dirty="0" err="1"/>
              <a:t>oficio</a:t>
            </a:r>
            <a:r>
              <a:rPr sz="2000" dirty="0"/>
              <a:t> MS-DRPIS-UR-</a:t>
            </a:r>
            <a:r>
              <a:rPr lang="es-CR" sz="2000" dirty="0"/>
              <a:t>2793</a:t>
            </a:r>
            <a:r>
              <a:rPr sz="2000" dirty="0"/>
              <a:t>- 2023 </a:t>
            </a:r>
            <a:r>
              <a:rPr sz="2000" dirty="0" err="1"/>
              <a:t>tiempos</a:t>
            </a:r>
            <a:r>
              <a:rPr sz="2000" dirty="0"/>
              <a:t> de atención de </a:t>
            </a:r>
            <a:r>
              <a:rPr sz="2000" dirty="0" err="1"/>
              <a:t>trámites</a:t>
            </a:r>
            <a:endParaRPr sz="20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DF92BA2F-CEFE-76D7-2195-38C9D4FF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2201023"/>
            <a:ext cx="8520112" cy="1677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Dra. </a:t>
            </a:r>
            <a:r>
              <a:rPr lang="es-MX" sz="1600" dirty="0"/>
              <a:t>Gabriela Infante Herrera</a:t>
            </a:r>
            <a:endParaRPr sz="1600" dirty="0"/>
          </a:p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Jefe </a:t>
            </a:r>
            <a:r>
              <a:rPr lang="es-MX" sz="1600" dirty="0"/>
              <a:t>a. i </a:t>
            </a:r>
            <a:r>
              <a:rPr sz="1600" dirty="0"/>
              <a:t>Unidad de </a:t>
            </a:r>
            <a:r>
              <a:rPr lang="es-CR" sz="1600" dirty="0"/>
              <a:t>Registros</a:t>
            </a:r>
          </a:p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 b="1"/>
            </a:pPr>
            <a:r>
              <a:rPr sz="1600" dirty="0"/>
              <a:t>Dirección de Regulación Productos de Interés Sanitario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408418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6B201B0-B76B-32B1-3301-F1F21846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00" y="866308"/>
            <a:ext cx="8521700" cy="573088"/>
          </a:xfrm>
        </p:spPr>
        <p:txBody>
          <a:bodyPr>
            <a:normAutofit/>
          </a:bodyPr>
          <a:lstStyle/>
          <a:p>
            <a:pPr algn="ctr"/>
            <a:r>
              <a:rPr lang="es-419" sz="2400" b="1" dirty="0"/>
              <a:t>Asuntos varios </a:t>
            </a:r>
            <a:endParaRPr lang="es-419" sz="24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8CC34EAC-A11C-B0B5-CF4E-845774BC84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6106" y="1439396"/>
            <a:ext cx="8521700" cy="28367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dirty="0">
              <a:solidFill>
                <a:srgbClr val="000000"/>
              </a:solidFill>
              <a:latin typeface="-apple-system"/>
            </a:endParaRPr>
          </a:p>
          <a:p>
            <a:pPr marL="114300" indent="0" fontAlgn="base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58775" indent="-358775" algn="just" fontAlgn="base">
              <a:buFont typeface="Wingdings" panose="05000000000000000000" pitchFamily="2" charset="2"/>
              <a:buChar char="Ø"/>
            </a:pPr>
            <a:r>
              <a:rPr lang="es-CR" sz="2000" dirty="0">
                <a:solidFill>
                  <a:srgbClr val="000000"/>
                </a:solidFill>
                <a:latin typeface="Calibri"/>
              </a:rPr>
              <a:t>Fecha próxima reunión viernes 08 de Diciembre </a:t>
            </a:r>
          </a:p>
          <a:p>
            <a:pPr algn="just" fontAlgn="base"/>
            <a:endParaRPr lang="es-CR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1913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50940" y="1068224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1800" dirty="0"/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1800" b="1" dirty="0">
                <a:solidFill>
                  <a:srgbClr val="182951"/>
                </a:solidFill>
                <a:sym typeface="Calibri"/>
              </a:rPr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(COESAINCO DE N°38894-S)</a:t>
            </a:r>
            <a:br>
              <a:rPr lang="es-ES" sz="1800" b="1" dirty="0">
                <a:latin typeface="+mj-lt"/>
                <a:ea typeface="+mj-ea"/>
                <a:cs typeface="+mj-cs"/>
                <a:sym typeface="Calibri"/>
              </a:rPr>
            </a:br>
            <a:endParaRPr lang="es-ES" sz="18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509220" y="2377825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/>
              <a:t>Dra. Xiomara Vega Cruz </a:t>
            </a:r>
            <a:br>
              <a:rPr lang="es-ES" sz="1400" dirty="0"/>
            </a:br>
            <a:r>
              <a:rPr lang="es-ES" sz="1400" b="1" dirty="0"/>
              <a:t>Dirección de Regulación Productos de Interés Sanitario </a:t>
            </a:r>
            <a:r>
              <a:rPr lang="es-ES" sz="1400" dirty="0"/>
              <a:t>​</a:t>
            </a:r>
            <a:br>
              <a:rPr lang="es-ES" sz="1400" dirty="0"/>
            </a:br>
            <a:r>
              <a:rPr lang="es-ES" sz="1400" b="1" dirty="0"/>
              <a:t>03 de Noviembre 2023</a:t>
            </a:r>
          </a:p>
        </p:txBody>
      </p:sp>
    </p:spTree>
    <p:extLst>
      <p:ext uri="{BB962C8B-B14F-4D97-AF65-F5344CB8AC3E}">
        <p14:creationId xmlns:p14="http://schemas.microsoft.com/office/powerpoint/2010/main" val="259363388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371</Words>
  <Application>Microsoft Office PowerPoint</Application>
  <PresentationFormat>Presentación en pantalla (16:9)</PresentationFormat>
  <Paragraphs>52</Paragraphs>
  <Slides>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-apple-system</vt:lpstr>
      <vt:lpstr>Arial</vt:lpstr>
      <vt:lpstr>Calibri</vt:lpstr>
      <vt:lpstr>Segoe UI</vt:lpstr>
      <vt:lpstr>Wingdings</vt:lpstr>
      <vt:lpstr>Simple Light</vt:lpstr>
      <vt:lpstr>Presentación de PowerPoint</vt:lpstr>
      <vt:lpstr>Aprobación de la Agenda para la Sesión Ordinaria No. 06-2023  </vt:lpstr>
      <vt:lpstr>Presentación de PowerPoint</vt:lpstr>
      <vt:lpstr>Aprobación del acta de la Sesión 05-2023</vt:lpstr>
      <vt:lpstr>Seguimiento de compromisos adquiridos en la sesión 05- 2023</vt:lpstr>
      <vt:lpstr>Presentación de PowerPoint</vt:lpstr>
      <vt:lpstr>Comentarios a oficio MS-DRPIS-UR-2793- 2023 tiempos de atención de trámites</vt:lpstr>
      <vt:lpstr>Asuntos varios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dc:creator>PAMELA</dc:creator>
  <cp:lastModifiedBy>Pamela Alejandra Aguirres Cordero</cp:lastModifiedBy>
  <cp:revision>15</cp:revision>
  <dcterms:modified xsi:type="dcterms:W3CDTF">2023-11-03T14:12:41Z</dcterms:modified>
</cp:coreProperties>
</file>