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8" r:id="rId6"/>
    <p:sldId id="267" r:id="rId7"/>
    <p:sldId id="269" r:id="rId8"/>
    <p:sldId id="262" r:id="rId9"/>
    <p:sldId id="263" r:id="rId10"/>
    <p:sldId id="264" r:id="rId11"/>
    <p:sldId id="270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1eODDOPDoEOzfiyAoopqUW6qr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Badilla Jiménez" userId="997e2b1e-a109-4a88-9dcf-595144c0413d" providerId="ADAL" clId="{C89DF61C-E981-46EF-9AFE-EE041D8DFBF2}"/>
    <pc:docChg chg="custSel addSld delSld modSld">
      <pc:chgData name="Andrea Badilla Jiménez" userId="997e2b1e-a109-4a88-9dcf-595144c0413d" providerId="ADAL" clId="{C89DF61C-E981-46EF-9AFE-EE041D8DFBF2}" dt="2023-12-11T21:44:07.621" v="1867" actId="13926"/>
      <pc:docMkLst>
        <pc:docMk/>
      </pc:docMkLst>
      <pc:sldChg chg="modSp mod">
        <pc:chgData name="Andrea Badilla Jiménez" userId="997e2b1e-a109-4a88-9dcf-595144c0413d" providerId="ADAL" clId="{C89DF61C-E981-46EF-9AFE-EE041D8DFBF2}" dt="2023-12-11T21:41:40.801" v="1865" actId="13926"/>
        <pc:sldMkLst>
          <pc:docMk/>
          <pc:sldMk cId="0" sldId="256"/>
        </pc:sldMkLst>
        <pc:spChg chg="mod">
          <ac:chgData name="Andrea Badilla Jiménez" userId="997e2b1e-a109-4a88-9dcf-595144c0413d" providerId="ADAL" clId="{C89DF61C-E981-46EF-9AFE-EE041D8DFBF2}" dt="2023-12-11T21:41:40.801" v="1865" actId="13926"/>
          <ac:spMkLst>
            <pc:docMk/>
            <pc:sldMk cId="0" sldId="256"/>
            <ac:spMk id="3" creationId="{1E6528BA-B65D-5FDA-A62B-99ACB626658E}"/>
          </ac:spMkLst>
        </pc:spChg>
      </pc:sldChg>
      <pc:sldChg chg="modSp mod">
        <pc:chgData name="Andrea Badilla Jiménez" userId="997e2b1e-a109-4a88-9dcf-595144c0413d" providerId="ADAL" clId="{C89DF61C-E981-46EF-9AFE-EE041D8DFBF2}" dt="2023-12-11T01:11:20.814" v="1709" actId="1076"/>
        <pc:sldMkLst>
          <pc:docMk/>
          <pc:sldMk cId="0" sldId="257"/>
        </pc:sldMkLst>
        <pc:spChg chg="mod">
          <ac:chgData name="Andrea Badilla Jiménez" userId="997e2b1e-a109-4a88-9dcf-595144c0413d" providerId="ADAL" clId="{C89DF61C-E981-46EF-9AFE-EE041D8DFBF2}" dt="2023-12-11T01:11:20.814" v="1709" actId="1076"/>
          <ac:spMkLst>
            <pc:docMk/>
            <pc:sldMk cId="0" sldId="257"/>
            <ac:spMk id="2" creationId="{C48BA623-B74F-641B-1C5C-2C46A8412968}"/>
          </ac:spMkLst>
        </pc:spChg>
      </pc:sldChg>
      <pc:sldChg chg="modSp mod">
        <pc:chgData name="Andrea Badilla Jiménez" userId="997e2b1e-a109-4a88-9dcf-595144c0413d" providerId="ADAL" clId="{C89DF61C-E981-46EF-9AFE-EE041D8DFBF2}" dt="2023-12-11T19:00:08.597" v="1846" actId="13926"/>
        <pc:sldMkLst>
          <pc:docMk/>
          <pc:sldMk cId="952015288" sldId="258"/>
        </pc:sldMkLst>
        <pc:spChg chg="mod">
          <ac:chgData name="Andrea Badilla Jiménez" userId="997e2b1e-a109-4a88-9dcf-595144c0413d" providerId="ADAL" clId="{C89DF61C-E981-46EF-9AFE-EE041D8DFBF2}" dt="2023-12-11T19:00:08.597" v="1846" actId="13926"/>
          <ac:spMkLst>
            <pc:docMk/>
            <pc:sldMk cId="952015288" sldId="258"/>
            <ac:spMk id="4" creationId="{03D7C069-8955-EF2E-D856-FBF2C1901CB3}"/>
          </ac:spMkLst>
        </pc:spChg>
      </pc:sldChg>
      <pc:sldChg chg="modSp mod">
        <pc:chgData name="Andrea Badilla Jiménez" userId="997e2b1e-a109-4a88-9dcf-595144c0413d" providerId="ADAL" clId="{C89DF61C-E981-46EF-9AFE-EE041D8DFBF2}" dt="2023-12-10T23:06:12.847" v="139" actId="1076"/>
        <pc:sldMkLst>
          <pc:docMk/>
          <pc:sldMk cId="3189197643" sldId="259"/>
        </pc:sldMkLst>
        <pc:spChg chg="mod">
          <ac:chgData name="Andrea Badilla Jiménez" userId="997e2b1e-a109-4a88-9dcf-595144c0413d" providerId="ADAL" clId="{C89DF61C-E981-46EF-9AFE-EE041D8DFBF2}" dt="2023-12-10T23:06:12.847" v="139" actId="1076"/>
          <ac:spMkLst>
            <pc:docMk/>
            <pc:sldMk cId="3189197643" sldId="259"/>
            <ac:spMk id="2" creationId="{E14C0415-A0A6-A1C2-D103-3D0B8E7DA65E}"/>
          </ac:spMkLst>
        </pc:spChg>
      </pc:sldChg>
      <pc:sldChg chg="modSp del mod">
        <pc:chgData name="Andrea Badilla Jiménez" userId="997e2b1e-a109-4a88-9dcf-595144c0413d" providerId="ADAL" clId="{C89DF61C-E981-46EF-9AFE-EE041D8DFBF2}" dt="2023-12-11T00:40:07.677" v="350" actId="2696"/>
        <pc:sldMkLst>
          <pc:docMk/>
          <pc:sldMk cId="2387309304" sldId="260"/>
        </pc:sldMkLst>
        <pc:graphicFrameChg chg="mod modGraphic">
          <ac:chgData name="Andrea Badilla Jiménez" userId="997e2b1e-a109-4a88-9dcf-595144c0413d" providerId="ADAL" clId="{C89DF61C-E981-46EF-9AFE-EE041D8DFBF2}" dt="2023-12-11T00:38:45.793" v="323" actId="14734"/>
          <ac:graphicFrameMkLst>
            <pc:docMk/>
            <pc:sldMk cId="2387309304" sldId="260"/>
            <ac:graphicFrameMk id="4" creationId="{2647F258-96A8-B6C0-A1EF-D1A275C903AB}"/>
          </ac:graphicFrameMkLst>
        </pc:graphicFrameChg>
      </pc:sldChg>
      <pc:sldChg chg="del">
        <pc:chgData name="Andrea Badilla Jiménez" userId="997e2b1e-a109-4a88-9dcf-595144c0413d" providerId="ADAL" clId="{C89DF61C-E981-46EF-9AFE-EE041D8DFBF2}" dt="2023-12-10T23:08:00.705" v="172" actId="2696"/>
        <pc:sldMkLst>
          <pc:docMk/>
          <pc:sldMk cId="3660108694" sldId="261"/>
        </pc:sldMkLst>
      </pc:sldChg>
      <pc:sldChg chg="modSp mod">
        <pc:chgData name="Andrea Badilla Jiménez" userId="997e2b1e-a109-4a88-9dcf-595144c0413d" providerId="ADAL" clId="{C89DF61C-E981-46EF-9AFE-EE041D8DFBF2}" dt="2023-12-11T01:10:54.715" v="1704" actId="1076"/>
        <pc:sldMkLst>
          <pc:docMk/>
          <pc:sldMk cId="1874745915" sldId="262"/>
        </pc:sldMkLst>
        <pc:spChg chg="mod">
          <ac:chgData name="Andrea Badilla Jiménez" userId="997e2b1e-a109-4a88-9dcf-595144c0413d" providerId="ADAL" clId="{C89DF61C-E981-46EF-9AFE-EE041D8DFBF2}" dt="2023-12-11T01:10:54.715" v="1704" actId="1076"/>
          <ac:spMkLst>
            <pc:docMk/>
            <pc:sldMk cId="1874745915" sldId="262"/>
            <ac:spMk id="4" creationId="{D4D173B9-5D6E-0011-86F1-D52554CC8252}"/>
          </ac:spMkLst>
        </pc:spChg>
      </pc:sldChg>
      <pc:sldChg chg="modSp mod">
        <pc:chgData name="Andrea Badilla Jiménez" userId="997e2b1e-a109-4a88-9dcf-595144c0413d" providerId="ADAL" clId="{C89DF61C-E981-46EF-9AFE-EE041D8DFBF2}" dt="2023-12-11T01:11:01.970" v="1707" actId="20577"/>
        <pc:sldMkLst>
          <pc:docMk/>
          <pc:sldMk cId="2408418694" sldId="263"/>
        </pc:sldMkLst>
        <pc:spChg chg="mod">
          <ac:chgData name="Andrea Badilla Jiménez" userId="997e2b1e-a109-4a88-9dcf-595144c0413d" providerId="ADAL" clId="{C89DF61C-E981-46EF-9AFE-EE041D8DFBF2}" dt="2023-12-11T01:11:01.970" v="1707" actId="20577"/>
          <ac:spMkLst>
            <pc:docMk/>
            <pc:sldMk cId="2408418694" sldId="263"/>
            <ac:spMk id="4" creationId="{7FE4BDDD-1F65-A921-E318-D4519880E295}"/>
          </ac:spMkLst>
        </pc:spChg>
      </pc:sldChg>
      <pc:sldChg chg="modSp mod">
        <pc:chgData name="Andrea Badilla Jiménez" userId="997e2b1e-a109-4a88-9dcf-595144c0413d" providerId="ADAL" clId="{C89DF61C-E981-46EF-9AFE-EE041D8DFBF2}" dt="2023-12-11T01:11:12.871" v="1708" actId="1076"/>
        <pc:sldMkLst>
          <pc:docMk/>
          <pc:sldMk cId="2891913947" sldId="264"/>
        </pc:sldMkLst>
        <pc:spChg chg="mod">
          <ac:chgData name="Andrea Badilla Jiménez" userId="997e2b1e-a109-4a88-9dcf-595144c0413d" providerId="ADAL" clId="{C89DF61C-E981-46EF-9AFE-EE041D8DFBF2}" dt="2023-12-11T01:11:12.871" v="1708" actId="1076"/>
          <ac:spMkLst>
            <pc:docMk/>
            <pc:sldMk cId="2891913947" sldId="264"/>
            <ac:spMk id="4" creationId="{36B201B0-B76B-32B1-3301-F1F21846F440}"/>
          </ac:spMkLst>
        </pc:spChg>
        <pc:spChg chg="mod">
          <ac:chgData name="Andrea Badilla Jiménez" userId="997e2b1e-a109-4a88-9dcf-595144c0413d" providerId="ADAL" clId="{C89DF61C-E981-46EF-9AFE-EE041D8DFBF2}" dt="2023-12-11T01:10:15.662" v="1703" actId="20577"/>
          <ac:spMkLst>
            <pc:docMk/>
            <pc:sldMk cId="2891913947" sldId="264"/>
            <ac:spMk id="5" creationId="{8CC34EAC-A11C-B0B5-CF4E-845774BC8428}"/>
          </ac:spMkLst>
        </pc:spChg>
      </pc:sldChg>
      <pc:sldChg chg="del">
        <pc:chgData name="Andrea Badilla Jiménez" userId="997e2b1e-a109-4a88-9dcf-595144c0413d" providerId="ADAL" clId="{C89DF61C-E981-46EF-9AFE-EE041D8DFBF2}" dt="2023-12-11T01:07:54.641" v="1689" actId="2696"/>
        <pc:sldMkLst>
          <pc:docMk/>
          <pc:sldMk cId="2593633880" sldId="266"/>
        </pc:sldMkLst>
      </pc:sldChg>
      <pc:sldChg chg="delSp modSp mod">
        <pc:chgData name="Andrea Badilla Jiménez" userId="997e2b1e-a109-4a88-9dcf-595144c0413d" providerId="ADAL" clId="{C89DF61C-E981-46EF-9AFE-EE041D8DFBF2}" dt="2023-12-10T23:07:38.394" v="171" actId="20577"/>
        <pc:sldMkLst>
          <pc:docMk/>
          <pc:sldMk cId="3393037278" sldId="267"/>
        </pc:sldMkLst>
        <pc:spChg chg="mod">
          <ac:chgData name="Andrea Badilla Jiménez" userId="997e2b1e-a109-4a88-9dcf-595144c0413d" providerId="ADAL" clId="{C89DF61C-E981-46EF-9AFE-EE041D8DFBF2}" dt="2023-12-10T23:07:38.394" v="171" actId="20577"/>
          <ac:spMkLst>
            <pc:docMk/>
            <pc:sldMk cId="3393037278" sldId="267"/>
            <ac:spMk id="5" creationId="{480961A5-9099-C252-5A58-94B29CCD7C5E}"/>
          </ac:spMkLst>
        </pc:spChg>
        <pc:spChg chg="del">
          <ac:chgData name="Andrea Badilla Jiménez" userId="997e2b1e-a109-4a88-9dcf-595144c0413d" providerId="ADAL" clId="{C89DF61C-E981-46EF-9AFE-EE041D8DFBF2}" dt="2023-12-10T23:07:28.453" v="168" actId="478"/>
          <ac:spMkLst>
            <pc:docMk/>
            <pc:sldMk cId="3393037278" sldId="267"/>
            <ac:spMk id="7" creationId="{4B3A32D4-2855-7A4D-CAE9-C675CAFBF03B}"/>
          </ac:spMkLst>
        </pc:spChg>
      </pc:sldChg>
      <pc:sldChg chg="modSp add mod">
        <pc:chgData name="Andrea Badilla Jiménez" userId="997e2b1e-a109-4a88-9dcf-595144c0413d" providerId="ADAL" clId="{C89DF61C-E981-46EF-9AFE-EE041D8DFBF2}" dt="2023-12-10T23:06:40.678" v="167" actId="122"/>
        <pc:sldMkLst>
          <pc:docMk/>
          <pc:sldMk cId="449677161" sldId="268"/>
        </pc:sldMkLst>
        <pc:spChg chg="mod">
          <ac:chgData name="Andrea Badilla Jiménez" userId="997e2b1e-a109-4a88-9dcf-595144c0413d" providerId="ADAL" clId="{C89DF61C-E981-46EF-9AFE-EE041D8DFBF2}" dt="2023-12-10T23:06:40.678" v="167" actId="122"/>
          <ac:spMkLst>
            <pc:docMk/>
            <pc:sldMk cId="449677161" sldId="268"/>
            <ac:spMk id="2" creationId="{E14C0415-A0A6-A1C2-D103-3D0B8E7DA65E}"/>
          </ac:spMkLst>
        </pc:spChg>
      </pc:sldChg>
      <pc:sldChg chg="addSp delSp modSp new mod">
        <pc:chgData name="Andrea Badilla Jiménez" userId="997e2b1e-a109-4a88-9dcf-595144c0413d" providerId="ADAL" clId="{C89DF61C-E981-46EF-9AFE-EE041D8DFBF2}" dt="2023-12-11T21:44:07.621" v="1867" actId="13926"/>
        <pc:sldMkLst>
          <pc:docMk/>
          <pc:sldMk cId="2364222800" sldId="269"/>
        </pc:sldMkLst>
        <pc:spChg chg="del mod">
          <ac:chgData name="Andrea Badilla Jiménez" userId="997e2b1e-a109-4a88-9dcf-595144c0413d" providerId="ADAL" clId="{C89DF61C-E981-46EF-9AFE-EE041D8DFBF2}" dt="2023-12-11T00:40:35.186" v="352" actId="478"/>
          <ac:spMkLst>
            <pc:docMk/>
            <pc:sldMk cId="2364222800" sldId="269"/>
            <ac:spMk id="2" creationId="{5F185BEE-2484-0A98-564E-36C93DF085CA}"/>
          </ac:spMkLst>
        </pc:spChg>
        <pc:spChg chg="del">
          <ac:chgData name="Andrea Badilla Jiménez" userId="997e2b1e-a109-4a88-9dcf-595144c0413d" providerId="ADAL" clId="{C89DF61C-E981-46EF-9AFE-EE041D8DFBF2}" dt="2023-12-11T00:33:23.726" v="182" actId="478"/>
          <ac:spMkLst>
            <pc:docMk/>
            <pc:sldMk cId="2364222800" sldId="269"/>
            <ac:spMk id="3" creationId="{9C18166B-E4E4-FF22-3485-232ABDCEB5E5}"/>
          </ac:spMkLst>
        </pc:spChg>
        <pc:graphicFrameChg chg="add del mod modGraphic">
          <ac:chgData name="Andrea Badilla Jiménez" userId="997e2b1e-a109-4a88-9dcf-595144c0413d" providerId="ADAL" clId="{C89DF61C-E981-46EF-9AFE-EE041D8DFBF2}" dt="2023-12-11T00:36:39.843" v="242" actId="478"/>
          <ac:graphicFrameMkLst>
            <pc:docMk/>
            <pc:sldMk cId="2364222800" sldId="269"/>
            <ac:graphicFrameMk id="4" creationId="{0181C436-6880-FDAD-9415-0B246DD096FF}"/>
          </ac:graphicFrameMkLst>
        </pc:graphicFrameChg>
        <pc:graphicFrameChg chg="add mod modGraphic">
          <ac:chgData name="Andrea Badilla Jiménez" userId="997e2b1e-a109-4a88-9dcf-595144c0413d" providerId="ADAL" clId="{C89DF61C-E981-46EF-9AFE-EE041D8DFBF2}" dt="2023-12-11T21:44:07.621" v="1867" actId="13926"/>
          <ac:graphicFrameMkLst>
            <pc:docMk/>
            <pc:sldMk cId="2364222800" sldId="269"/>
            <ac:graphicFrameMk id="5" creationId="{AAC6A7DF-23BD-8CD0-9E87-21A9156FCDEB}"/>
          </ac:graphicFrameMkLst>
        </pc:graphicFrameChg>
      </pc:sldChg>
      <pc:sldChg chg="add del">
        <pc:chgData name="Andrea Badilla Jiménez" userId="997e2b1e-a109-4a88-9dcf-595144c0413d" providerId="ADAL" clId="{C89DF61C-E981-46EF-9AFE-EE041D8DFBF2}" dt="2023-12-11T01:07:18.003" v="1668" actId="2696"/>
        <pc:sldMkLst>
          <pc:docMk/>
          <pc:sldMk cId="1996457580" sldId="270"/>
        </pc:sldMkLst>
      </pc:sldChg>
      <pc:sldChg chg="modSp add mod">
        <pc:chgData name="Andrea Badilla Jiménez" userId="997e2b1e-a109-4a88-9dcf-595144c0413d" providerId="ADAL" clId="{C89DF61C-E981-46EF-9AFE-EE041D8DFBF2}" dt="2023-12-11T21:42:59.950" v="1866" actId="13926"/>
        <pc:sldMkLst>
          <pc:docMk/>
          <pc:sldMk cId="3774849835" sldId="270"/>
        </pc:sldMkLst>
        <pc:spChg chg="mod">
          <ac:chgData name="Andrea Badilla Jiménez" userId="997e2b1e-a109-4a88-9dcf-595144c0413d" providerId="ADAL" clId="{C89DF61C-E981-46EF-9AFE-EE041D8DFBF2}" dt="2023-12-11T21:42:59.950" v="1866" actId="13926"/>
          <ac:spMkLst>
            <pc:docMk/>
            <pc:sldMk cId="3774849835" sldId="270"/>
            <ac:spMk id="3" creationId="{1E6528BA-B65D-5FDA-A62B-99ACB626658E}"/>
          </ac:spMkLst>
        </pc:spChg>
      </pc:sldChg>
    </pc:docChg>
  </pc:docChgLst>
  <pc:docChgLst>
    <pc:chgData name="Andrea Badilla Jiménez" userId="997e2b1e-a109-4a88-9dcf-595144c0413d" providerId="ADAL" clId="{DF202AC0-03AA-4C98-8392-5858C38F77DF}"/>
    <pc:docChg chg="undo custSel modSld">
      <pc:chgData name="Andrea Badilla Jiménez" userId="997e2b1e-a109-4a88-9dcf-595144c0413d" providerId="ADAL" clId="{DF202AC0-03AA-4C98-8392-5858C38F77DF}" dt="2024-02-06T20:38:39.164" v="3" actId="20577"/>
      <pc:docMkLst>
        <pc:docMk/>
      </pc:docMkLst>
      <pc:sldChg chg="modSp mod">
        <pc:chgData name="Andrea Badilla Jiménez" userId="997e2b1e-a109-4a88-9dcf-595144c0413d" providerId="ADAL" clId="{DF202AC0-03AA-4C98-8392-5858C38F77DF}" dt="2024-02-06T20:38:39.164" v="3" actId="20577"/>
        <pc:sldMkLst>
          <pc:docMk/>
          <pc:sldMk cId="952015288" sldId="258"/>
        </pc:sldMkLst>
        <pc:spChg chg="mod">
          <ac:chgData name="Andrea Badilla Jiménez" userId="997e2b1e-a109-4a88-9dcf-595144c0413d" providerId="ADAL" clId="{DF202AC0-03AA-4C98-8392-5858C38F77DF}" dt="2024-02-06T20:38:39.164" v="3" actId="20577"/>
          <ac:spMkLst>
            <pc:docMk/>
            <pc:sldMk cId="952015288" sldId="258"/>
            <ac:spMk id="4" creationId="{03D7C069-8955-EF2E-D856-FBF2C1901CB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80f0c3a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80f0c3a4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4088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50940" y="1068224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1800" dirty="0"/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1800" b="1" dirty="0">
                <a:solidFill>
                  <a:srgbClr val="182951"/>
                </a:solidFill>
                <a:sym typeface="Calibri"/>
              </a:rPr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(COESAINCO DE N°38894-S)</a:t>
            </a:r>
            <a:br>
              <a:rPr lang="es-ES" sz="1800" b="1" dirty="0">
                <a:latin typeface="+mj-lt"/>
                <a:ea typeface="+mj-ea"/>
                <a:cs typeface="+mj-cs"/>
                <a:sym typeface="Calibri"/>
              </a:rPr>
            </a:br>
            <a:endParaRPr lang="es-ES" sz="18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509220" y="2377825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>
                <a:highlight>
                  <a:srgbClr val="FFFF00"/>
                </a:highlight>
              </a:rPr>
              <a:t>Dra. Mariela Marín Mena</a:t>
            </a:r>
          </a:p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b="1" dirty="0">
                <a:highlight>
                  <a:srgbClr val="FFFF00"/>
                </a:highlight>
              </a:rPr>
              <a:t>Directora </a:t>
            </a:r>
            <a:r>
              <a:rPr lang="es-ES" sz="1400" b="1" dirty="0" err="1">
                <a:highlight>
                  <a:srgbClr val="FFFF00"/>
                </a:highlight>
              </a:rPr>
              <a:t>a.i</a:t>
            </a:r>
            <a:br>
              <a:rPr lang="es-ES" sz="1400" dirty="0">
                <a:highlight>
                  <a:srgbClr val="FFFF00"/>
                </a:highlight>
              </a:rPr>
            </a:br>
            <a:r>
              <a:rPr lang="es-ES" sz="1400" b="1" dirty="0">
                <a:highlight>
                  <a:srgbClr val="FFFF00"/>
                </a:highlight>
              </a:rPr>
              <a:t>Dirección de Regulación Productos de Interés Sanitario </a:t>
            </a:r>
            <a:r>
              <a:rPr lang="es-ES" sz="1400" dirty="0">
                <a:highlight>
                  <a:srgbClr val="FFFF00"/>
                </a:highlight>
              </a:rPr>
              <a:t>​</a:t>
            </a:r>
            <a:br>
              <a:rPr lang="es-ES" sz="1400" dirty="0">
                <a:highlight>
                  <a:srgbClr val="FFFF00"/>
                </a:highlight>
              </a:rPr>
            </a:br>
            <a:r>
              <a:rPr lang="es-ES" sz="1400" b="1" dirty="0"/>
              <a:t>15 de diciembre de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6B201B0-B76B-32B1-3301-F1F21846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600" y="1152852"/>
            <a:ext cx="8521700" cy="573088"/>
          </a:xfrm>
        </p:spPr>
        <p:txBody>
          <a:bodyPr>
            <a:normAutofit/>
          </a:bodyPr>
          <a:lstStyle/>
          <a:p>
            <a:pPr algn="ctr"/>
            <a:r>
              <a:rPr lang="es-419" sz="2400" b="1" dirty="0"/>
              <a:t>Asuntos varios </a:t>
            </a:r>
            <a:endParaRPr lang="es-419" sz="24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8CC34EAC-A11C-B0B5-CF4E-845774BC84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0600" y="1439396"/>
            <a:ext cx="8521700" cy="28367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R" dirty="0">
              <a:solidFill>
                <a:srgbClr val="000000"/>
              </a:solidFill>
              <a:latin typeface="-apple-system"/>
            </a:endParaRPr>
          </a:p>
          <a:p>
            <a:pPr marL="114300" indent="0" fontAlgn="base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58775" indent="-358775" algn="just" fontAlgn="base">
              <a:buFont typeface="Wingdings" panose="05000000000000000000" pitchFamily="2" charset="2"/>
              <a:buChar char="Ø"/>
            </a:pPr>
            <a:r>
              <a:rPr lang="es-CR" sz="2000" dirty="0">
                <a:solidFill>
                  <a:srgbClr val="000000"/>
                </a:solidFill>
                <a:latin typeface="Calibri"/>
              </a:rPr>
              <a:t>Fecha próxima reunión viernes </a:t>
            </a:r>
            <a:r>
              <a:rPr lang="es-CR" sz="2000" dirty="0">
                <a:solidFill>
                  <a:srgbClr val="FF0000"/>
                </a:solidFill>
                <a:latin typeface="Calibri"/>
              </a:rPr>
              <a:t>19</a:t>
            </a:r>
            <a:r>
              <a:rPr lang="es-CR" sz="2000" dirty="0">
                <a:solidFill>
                  <a:srgbClr val="000000"/>
                </a:solidFill>
                <a:latin typeface="Calibri"/>
              </a:rPr>
              <a:t> de enero de 2024</a:t>
            </a:r>
          </a:p>
          <a:p>
            <a:pPr algn="just" fontAlgn="base"/>
            <a:endParaRPr lang="es-CR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1913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3AF59-F2CD-C111-9A71-72E37DBDE623}"/>
              </a:ext>
            </a:extLst>
          </p:cNvPr>
          <p:cNvSpPr txBox="1">
            <a:spLocks/>
          </p:cNvSpPr>
          <p:nvPr/>
        </p:nvSpPr>
        <p:spPr>
          <a:xfrm>
            <a:off x="550940" y="1068224"/>
            <a:ext cx="8332677" cy="1059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Bef>
                <a:spcPts val="1500"/>
              </a:spcBef>
              <a:defRPr sz="2100"/>
            </a:pPr>
            <a:br>
              <a:rPr lang="es-ES" sz="1800" dirty="0"/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Comisión de Enlace Salud, Industria y Comercio​</a:t>
            </a:r>
            <a:br>
              <a:rPr lang="es-ES" sz="1800" b="1" dirty="0">
                <a:solidFill>
                  <a:srgbClr val="182951"/>
                </a:solidFill>
                <a:sym typeface="Calibri"/>
              </a:rPr>
            </a:br>
            <a:r>
              <a:rPr lang="es-ES" sz="1800" b="1" dirty="0">
                <a:solidFill>
                  <a:srgbClr val="182951"/>
                </a:solidFill>
                <a:sym typeface="Calibri"/>
              </a:rPr>
              <a:t>(COESAINCO DE N°38894-S)</a:t>
            </a:r>
            <a:br>
              <a:rPr lang="es-ES" sz="1800" b="1" dirty="0">
                <a:latin typeface="+mj-lt"/>
                <a:ea typeface="+mj-ea"/>
                <a:cs typeface="+mj-cs"/>
                <a:sym typeface="Calibri"/>
              </a:rPr>
            </a:br>
            <a:endParaRPr lang="es-ES" sz="1800" b="1"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Marcador de contenido 5">
            <a:extLst>
              <a:ext uri="{FF2B5EF4-FFF2-40B4-BE49-F238E27FC236}">
                <a16:creationId xmlns:a16="http://schemas.microsoft.com/office/drawing/2014/main" id="{1E6528BA-B65D-5FDA-A62B-99ACB626658E}"/>
              </a:ext>
            </a:extLst>
          </p:cNvPr>
          <p:cNvSpPr txBox="1">
            <a:spLocks/>
          </p:cNvSpPr>
          <p:nvPr/>
        </p:nvSpPr>
        <p:spPr>
          <a:xfrm>
            <a:off x="509220" y="2377825"/>
            <a:ext cx="8125560" cy="1482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dirty="0">
                <a:highlight>
                  <a:srgbClr val="FFFF00"/>
                </a:highlight>
              </a:rPr>
              <a:t>Dra. Mariela Marín Mena</a:t>
            </a:r>
          </a:p>
          <a:p>
            <a:pPr marL="0" indent="0">
              <a:lnSpc>
                <a:spcPct val="150000"/>
              </a:lnSpc>
              <a:buSzTx/>
              <a:defRPr sz="2000"/>
            </a:pPr>
            <a:r>
              <a:rPr lang="es-ES" sz="1400" b="1" dirty="0">
                <a:highlight>
                  <a:srgbClr val="FFFF00"/>
                </a:highlight>
              </a:rPr>
              <a:t>Directora </a:t>
            </a:r>
            <a:r>
              <a:rPr lang="es-ES" sz="1400" b="1" dirty="0" err="1">
                <a:highlight>
                  <a:srgbClr val="FFFF00"/>
                </a:highlight>
              </a:rPr>
              <a:t>a.i</a:t>
            </a:r>
            <a:br>
              <a:rPr lang="es-ES" sz="1400" dirty="0">
                <a:highlight>
                  <a:srgbClr val="FFFF00"/>
                </a:highlight>
              </a:rPr>
            </a:br>
            <a:r>
              <a:rPr lang="es-ES" sz="1400" b="1" dirty="0">
                <a:highlight>
                  <a:srgbClr val="FFFF00"/>
                </a:highlight>
              </a:rPr>
              <a:t>Dirección de Regulación Productos de Interés Sanitario </a:t>
            </a:r>
            <a:r>
              <a:rPr lang="es-ES" sz="1400" dirty="0">
                <a:highlight>
                  <a:srgbClr val="FFFF00"/>
                </a:highlight>
              </a:rPr>
              <a:t>​</a:t>
            </a:r>
            <a:br>
              <a:rPr lang="es-ES" sz="1400" dirty="0">
                <a:highlight>
                  <a:srgbClr val="FFFF00"/>
                </a:highlight>
              </a:rPr>
            </a:br>
            <a:r>
              <a:rPr lang="es-ES" sz="1400" b="1" dirty="0"/>
              <a:t>15 de diciembre de 2023</a:t>
            </a:r>
          </a:p>
        </p:txBody>
      </p:sp>
    </p:spTree>
    <p:extLst>
      <p:ext uri="{BB962C8B-B14F-4D97-AF65-F5344CB8AC3E}">
        <p14:creationId xmlns:p14="http://schemas.microsoft.com/office/powerpoint/2010/main" val="3774849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BA623-B74F-641B-1C5C-2C46A84129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4166" y="1998662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 sz="2800" b="1">
                <a:latin typeface="+mj-lt"/>
                <a:ea typeface="+mj-ea"/>
                <a:cs typeface="+mj-cs"/>
                <a:sym typeface="Calibri"/>
              </a:defRPr>
            </a:pPr>
            <a:r>
              <a:rPr sz="2000" dirty="0" err="1"/>
              <a:t>Aprobación</a:t>
            </a:r>
            <a:r>
              <a:rPr sz="2000" dirty="0"/>
              <a:t> de la Agenda para la </a:t>
            </a:r>
            <a:r>
              <a:rPr sz="2000" dirty="0" err="1"/>
              <a:t>Sesión</a:t>
            </a:r>
            <a:r>
              <a:rPr sz="2000" dirty="0"/>
              <a:t> </a:t>
            </a:r>
            <a:r>
              <a:rPr sz="2000" dirty="0" err="1"/>
              <a:t>Ordinaria</a:t>
            </a:r>
            <a:r>
              <a:rPr sz="2000" dirty="0"/>
              <a:t> No. 0</a:t>
            </a:r>
            <a:r>
              <a:rPr lang="es-419" sz="2000" dirty="0"/>
              <a:t>8</a:t>
            </a:r>
            <a:r>
              <a:rPr sz="2000" dirty="0"/>
              <a:t>-2023 </a:t>
            </a:r>
            <a:br>
              <a:rPr sz="2000" dirty="0"/>
            </a:br>
            <a:endParaRPr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1">
            <a:extLst>
              <a:ext uri="{FF2B5EF4-FFF2-40B4-BE49-F238E27FC236}">
                <a16:creationId xmlns:a16="http://schemas.microsoft.com/office/drawing/2014/main" id="{03D7C069-8955-EF2E-D856-FBF2C1901C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96608" y="819238"/>
            <a:ext cx="8521700" cy="3637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/>
              <a:t>Bienvenida 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</a:t>
            </a:r>
            <a:r>
              <a:rPr sz="1200" dirty="0"/>
              <a:t> I. </a:t>
            </a:r>
            <a:r>
              <a:rPr lang="es-CR" sz="1200" dirty="0"/>
              <a:t>Presentación</a:t>
            </a:r>
            <a:r>
              <a:rPr sz="1200" dirty="0"/>
              <a:t> y co</a:t>
            </a:r>
            <a:r>
              <a:rPr lang="es-CR" sz="1200" dirty="0" err="1"/>
              <a:t>mprobación</a:t>
            </a:r>
            <a:r>
              <a:rPr sz="1200" dirty="0"/>
              <a:t> del </a:t>
            </a:r>
            <a:r>
              <a:rPr sz="1200" dirty="0" err="1"/>
              <a:t>Quórum</a:t>
            </a:r>
            <a:endParaRPr sz="1200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</a:t>
            </a:r>
            <a:r>
              <a:rPr sz="1200" dirty="0"/>
              <a:t> II: </a:t>
            </a:r>
            <a:r>
              <a:rPr lang="es-CR" sz="1200" dirty="0"/>
              <a:t>Aprobación</a:t>
            </a:r>
            <a:r>
              <a:rPr sz="1200" dirty="0"/>
              <a:t> de la Agenda para la </a:t>
            </a:r>
            <a:r>
              <a:rPr lang="es-CR" sz="1200" dirty="0"/>
              <a:t>Sesión</a:t>
            </a:r>
            <a:r>
              <a:rPr sz="1200" dirty="0"/>
              <a:t> </a:t>
            </a:r>
            <a:r>
              <a:rPr sz="1200" dirty="0" err="1"/>
              <a:t>Ordinaria</a:t>
            </a:r>
            <a:r>
              <a:rPr sz="1200" dirty="0"/>
              <a:t> No. 0</a:t>
            </a:r>
            <a:r>
              <a:rPr lang="es-419" sz="1200" dirty="0"/>
              <a:t>8</a:t>
            </a:r>
            <a:r>
              <a:rPr sz="1200" dirty="0"/>
              <a:t>-2023 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Capítulo</a:t>
            </a:r>
            <a:r>
              <a:rPr sz="1200" dirty="0"/>
              <a:t> III:  </a:t>
            </a:r>
            <a:r>
              <a:rPr lang="es-419" sz="1200" dirty="0"/>
              <a:t>Aprobación del acta de la Sesión </a:t>
            </a:r>
            <a:r>
              <a:rPr lang="es-CR" sz="1200" dirty="0"/>
              <a:t>Ordinaria </a:t>
            </a:r>
            <a:r>
              <a:rPr lang="es-419" sz="1200" dirty="0"/>
              <a:t>06-2023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419" sz="1200" dirty="0"/>
              <a:t>Capítulo IV. Aprobación del acta de la Sesión </a:t>
            </a:r>
            <a:r>
              <a:rPr lang="es-CR" sz="1200" dirty="0"/>
              <a:t>Extraordinaria </a:t>
            </a:r>
            <a:r>
              <a:rPr lang="es-419" sz="1200" dirty="0"/>
              <a:t>07-2023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 V. </a:t>
            </a:r>
            <a:r>
              <a:rPr lang="es-419" sz="1200" dirty="0"/>
              <a:t>Seguimiento de compromisos adquiridos en la sesión 06-2023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Capítulo</a:t>
            </a:r>
            <a:r>
              <a:rPr lang="es-MX" sz="1200" dirty="0"/>
              <a:t> </a:t>
            </a:r>
            <a:r>
              <a:rPr sz="1200" dirty="0"/>
              <a:t>V</a:t>
            </a:r>
            <a:r>
              <a:rPr lang="es-CR" sz="1200" dirty="0"/>
              <a:t>I</a:t>
            </a:r>
            <a:r>
              <a:rPr sz="1200" dirty="0"/>
              <a:t>.  </a:t>
            </a:r>
            <a:r>
              <a:rPr sz="1200" dirty="0" err="1"/>
              <a:t>Comentarios</a:t>
            </a:r>
            <a:r>
              <a:rPr sz="1200" dirty="0"/>
              <a:t> a</a:t>
            </a:r>
            <a:r>
              <a:rPr lang="es-419" sz="1200" dirty="0"/>
              <a:t>l</a:t>
            </a:r>
            <a:r>
              <a:rPr sz="1200" dirty="0"/>
              <a:t> </a:t>
            </a:r>
            <a:r>
              <a:rPr sz="1200" dirty="0" err="1"/>
              <a:t>oficio</a:t>
            </a:r>
            <a:r>
              <a:rPr sz="1200" dirty="0"/>
              <a:t> MS-DRPIS-</a:t>
            </a:r>
            <a:r>
              <a:rPr lang="es-419" sz="1200" dirty="0"/>
              <a:t>UNC</a:t>
            </a:r>
            <a:r>
              <a:rPr sz="1200" dirty="0"/>
              <a:t>-</a:t>
            </a:r>
            <a:r>
              <a:rPr lang="es-CR" sz="1200" dirty="0"/>
              <a:t>2869</a:t>
            </a:r>
            <a:r>
              <a:rPr sz="1200" dirty="0"/>
              <a:t>-2023 </a:t>
            </a:r>
            <a:r>
              <a:rPr lang="es-419" sz="1200" dirty="0"/>
              <a:t>Estatus de la Reglamentación en Proceso, Finalizada, y aquella que ya está publicada. </a:t>
            </a:r>
            <a:endParaRPr sz="1200" dirty="0"/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lang="es-CR" sz="1200" dirty="0"/>
              <a:t>Capítulo VII:  </a:t>
            </a:r>
            <a:r>
              <a:rPr lang="es-ES" sz="1200" dirty="0"/>
              <a:t>Comentarios al oficio MS-DRPIS-UR-</a:t>
            </a:r>
            <a:r>
              <a:rPr lang="es-ES" sz="1200" dirty="0">
                <a:highlight>
                  <a:srgbClr val="FFFF00"/>
                </a:highlight>
              </a:rPr>
              <a:t>2367</a:t>
            </a:r>
            <a:r>
              <a:rPr lang="es-ES" sz="1200" dirty="0"/>
              <a:t>-2023 tiempos de atención de trámites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 err="1"/>
              <a:t>Asuntos</a:t>
            </a:r>
            <a:r>
              <a:rPr sz="1200" dirty="0"/>
              <a:t> </a:t>
            </a:r>
            <a:r>
              <a:rPr sz="1200" dirty="0" err="1"/>
              <a:t>varios</a:t>
            </a:r>
            <a:r>
              <a:rPr sz="1200" dirty="0"/>
              <a:t>. ​​</a:t>
            </a:r>
          </a:p>
          <a:p>
            <a:pPr marL="806450" indent="-349250" algn="just">
              <a:lnSpc>
                <a:spcPct val="170000"/>
              </a:lnSpc>
              <a:buFont typeface="Wingdings" panose="05000000000000000000" pitchFamily="2" charset="2"/>
              <a:buChar char="Ø"/>
              <a:tabLst>
                <a:tab pos="896938" algn="l"/>
              </a:tabLst>
            </a:pPr>
            <a:r>
              <a:rPr sz="1200" dirty="0"/>
              <a:t>    1. Fecha </a:t>
            </a:r>
            <a:r>
              <a:rPr lang="es-CR" sz="1200" dirty="0"/>
              <a:t>próxima</a:t>
            </a:r>
            <a:r>
              <a:rPr sz="1200" dirty="0"/>
              <a:t> </a:t>
            </a:r>
            <a:r>
              <a:rPr sz="1200" dirty="0" err="1"/>
              <a:t>reunión</a:t>
            </a:r>
            <a:r>
              <a:rPr lang="es-419" sz="1200" dirty="0"/>
              <a:t> </a:t>
            </a:r>
            <a:r>
              <a:rPr lang="es-MX" sz="1200" dirty="0">
                <a:solidFill>
                  <a:srgbClr val="FF0000"/>
                </a:solidFill>
              </a:rPr>
              <a:t>19 </a:t>
            </a:r>
            <a:r>
              <a:rPr lang="es-MX" sz="1200" dirty="0"/>
              <a:t>de enero de 2024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952015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C0415-A0A6-A1C2-D103-3D0B8E7D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15" y="1906272"/>
            <a:ext cx="8306440" cy="572700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Aprobación del acta de la Sesión ordinaria 06-2023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318919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4C0415-A0A6-A1C2-D103-3D0B8E7DA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255" y="1829432"/>
            <a:ext cx="8736745" cy="5727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/>
              <a:t>Aprobación del acta de la Sesión extraordinaria </a:t>
            </a:r>
            <a:br>
              <a:rPr lang="es-ES" b="1" dirty="0"/>
            </a:br>
            <a:r>
              <a:rPr lang="es-ES" b="1" dirty="0"/>
              <a:t>07-2023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449677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480961A5-9099-C252-5A58-94B29CCD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691" y="1663700"/>
            <a:ext cx="8521700" cy="573088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latin typeface="+mj-lt"/>
                <a:ea typeface="+mj-ea"/>
                <a:cs typeface="+mj-cs"/>
              </a:rPr>
              <a:t>Seguimiento de compromisos adquiridos en la sesión 06-2023</a:t>
            </a:r>
            <a:endParaRPr lang="es-CR" sz="2400" dirty="0"/>
          </a:p>
        </p:txBody>
      </p:sp>
    </p:spTree>
    <p:extLst>
      <p:ext uri="{BB962C8B-B14F-4D97-AF65-F5344CB8AC3E}">
        <p14:creationId xmlns:p14="http://schemas.microsoft.com/office/powerpoint/2010/main" val="3393037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AC6A7DF-23BD-8CD0-9E87-21A9156FC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722387"/>
              </p:ext>
            </p:extLst>
          </p:nvPr>
        </p:nvGraphicFramePr>
        <p:xfrm>
          <a:off x="38950" y="1551908"/>
          <a:ext cx="9105050" cy="2308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005">
                  <a:extLst>
                    <a:ext uri="{9D8B030D-6E8A-4147-A177-3AD203B41FA5}">
                      <a16:colId xmlns:a16="http://schemas.microsoft.com/office/drawing/2014/main" val="3787993115"/>
                    </a:ext>
                  </a:extLst>
                </a:gridCol>
                <a:gridCol w="3003454">
                  <a:extLst>
                    <a:ext uri="{9D8B030D-6E8A-4147-A177-3AD203B41FA5}">
                      <a16:colId xmlns:a16="http://schemas.microsoft.com/office/drawing/2014/main" val="1631959129"/>
                    </a:ext>
                  </a:extLst>
                </a:gridCol>
                <a:gridCol w="1212345">
                  <a:extLst>
                    <a:ext uri="{9D8B030D-6E8A-4147-A177-3AD203B41FA5}">
                      <a16:colId xmlns:a16="http://schemas.microsoft.com/office/drawing/2014/main" val="3384231165"/>
                    </a:ext>
                  </a:extLst>
                </a:gridCol>
                <a:gridCol w="1325552">
                  <a:extLst>
                    <a:ext uri="{9D8B030D-6E8A-4147-A177-3AD203B41FA5}">
                      <a16:colId xmlns:a16="http://schemas.microsoft.com/office/drawing/2014/main" val="1155602180"/>
                    </a:ext>
                  </a:extLst>
                </a:gridCol>
                <a:gridCol w="916523">
                  <a:extLst>
                    <a:ext uri="{9D8B030D-6E8A-4147-A177-3AD203B41FA5}">
                      <a16:colId xmlns:a16="http://schemas.microsoft.com/office/drawing/2014/main" val="2993702677"/>
                    </a:ext>
                  </a:extLst>
                </a:gridCol>
                <a:gridCol w="2353171">
                  <a:extLst>
                    <a:ext uri="{9D8B030D-6E8A-4147-A177-3AD203B41FA5}">
                      <a16:colId xmlns:a16="http://schemas.microsoft.com/office/drawing/2014/main" val="2787835703"/>
                    </a:ext>
                  </a:extLst>
                </a:gridCol>
              </a:tblGrid>
              <a:tr h="272485">
                <a:tc>
                  <a:txBody>
                    <a:bodyPr/>
                    <a:lstStyle/>
                    <a:p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>
                          <a:latin typeface="+mn-lt"/>
                        </a:rPr>
                        <a:t>Acciones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>
                          <a:latin typeface="+mn-lt"/>
                        </a:rPr>
                        <a:t>Responsable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>
                          <a:latin typeface="+mn-lt"/>
                        </a:rPr>
                        <a:t>Fecha estimada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50" dirty="0">
                          <a:latin typeface="+mn-lt"/>
                        </a:rPr>
                        <a:t>Estado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Comentarios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299421"/>
                  </a:ext>
                </a:extLst>
              </a:tr>
              <a:tr h="1437158"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1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1050" u="none" strike="noStrike" dirty="0">
                          <a:effectLst/>
                          <a:highlight>
                            <a:srgbClr val="FFFF00"/>
                          </a:highlight>
                          <a:latin typeface="+mn-lt"/>
                        </a:rPr>
                        <a:t>Ver de qué forma se pueden mejorar el flujo de trabajo con la empresa (RACSA)  que es en este caso la que nos da el de todo el servicio y debería también estar esa parte de soporte técnico.</a:t>
                      </a:r>
                      <a:endParaRPr lang="es-ES" sz="1050" b="0" i="0" u="none" strike="noStrike" dirty="0">
                        <a:effectLst/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highlight>
                            <a:srgbClr val="FFFF00"/>
                          </a:highlight>
                          <a:latin typeface="+mn-lt"/>
                        </a:rPr>
                        <a:t>Viceministros</a:t>
                      </a:r>
                    </a:p>
                    <a:p>
                      <a:r>
                        <a:rPr lang="es-MX" sz="1050" dirty="0">
                          <a:highlight>
                            <a:srgbClr val="FFFF00"/>
                          </a:highlight>
                          <a:latin typeface="+mn-lt"/>
                        </a:rPr>
                        <a:t>Dra. Mariela Marín Mena</a:t>
                      </a:r>
                      <a:endParaRPr lang="es-CR" sz="1050" dirty="0"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>
                          <a:highlight>
                            <a:srgbClr val="FFFF00"/>
                          </a:highlight>
                          <a:latin typeface="+mn-lt"/>
                        </a:rPr>
                        <a:t>21/</a:t>
                      </a:r>
                      <a:r>
                        <a:rPr lang="es-MX" sz="1050" dirty="0">
                          <a:highlight>
                            <a:srgbClr val="FFFF00"/>
                          </a:highlight>
                          <a:latin typeface="+mn-lt"/>
                        </a:rPr>
                        <a:t>Diciembre/2023</a:t>
                      </a:r>
                      <a:endParaRPr lang="es-CR" sz="1050" dirty="0"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highlight>
                            <a:srgbClr val="FFFF00"/>
                          </a:highlight>
                          <a:latin typeface="+mn-lt"/>
                        </a:rPr>
                        <a:t>En trámite</a:t>
                      </a:r>
                      <a:endParaRPr lang="es-CR" sz="1050" dirty="0"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highlight>
                            <a:srgbClr val="FFFF00"/>
                          </a:highlight>
                          <a:latin typeface="+mn-lt"/>
                        </a:rPr>
                        <a:t>Se destinó un recurso humano, para que sea quien lleve un monitoreo de los incidentes reportados a RACSA por externos. </a:t>
                      </a:r>
                    </a:p>
                    <a:p>
                      <a:r>
                        <a:rPr lang="es-MX" sz="1050" dirty="0">
                          <a:highlight>
                            <a:srgbClr val="FFFF00"/>
                          </a:highlight>
                          <a:latin typeface="+mn-lt"/>
                        </a:rPr>
                        <a:t>Se está unificando la vía para reportar incidentes y uso de una plantilla de recolección de datos.</a:t>
                      </a:r>
                      <a:endParaRPr lang="es-CR" sz="1050" dirty="0">
                        <a:highlight>
                          <a:srgbClr val="FFFF00"/>
                        </a:highligh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910357"/>
                  </a:ext>
                </a:extLst>
              </a:tr>
              <a:tr h="598816"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2</a:t>
                      </a:r>
                    </a:p>
                    <a:p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5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Con respecto al RTCA de Registros sanitarios de alimentos. Pendiente confirmar el estatus de este reglamento</a:t>
                      </a:r>
                      <a:endParaRPr lang="es-CR" sz="105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Dr. Roger de Carlo 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15/Diciembre/2023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Finalizado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050" dirty="0">
                          <a:latin typeface="+mn-lt"/>
                        </a:rPr>
                        <a:t>Se actualiza el avance con relación a este reglamento en oficio MS-DRPIS-UNC-2869-2023</a:t>
                      </a:r>
                      <a:endParaRPr lang="es-CR" sz="105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074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222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D4D173B9-5D6E-0011-86F1-D52554CC825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8376" y="1048740"/>
            <a:ext cx="8521700" cy="5730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>
              <a:lnSpc>
                <a:spcPct val="150000"/>
              </a:lnSpc>
            </a:pPr>
            <a:r>
              <a:rPr sz="2200" dirty="0" err="1"/>
              <a:t>Comentarios</a:t>
            </a:r>
            <a:r>
              <a:rPr sz="2200" dirty="0"/>
              <a:t> a </a:t>
            </a:r>
            <a:r>
              <a:rPr sz="2200" dirty="0" err="1"/>
              <a:t>oficio</a:t>
            </a:r>
            <a:r>
              <a:rPr sz="2200" dirty="0"/>
              <a:t> </a:t>
            </a:r>
            <a:r>
              <a:rPr lang="es-ES" sz="2200" dirty="0"/>
              <a:t>MS-DRPIS-UNC-2869-2023 Estatus de la Reglamentación en Proceso, Finalizada, y aquella que ya está publicada</a:t>
            </a:r>
            <a:r>
              <a:rPr lang="es-ES" sz="2700" dirty="0"/>
              <a:t> </a:t>
            </a:r>
            <a:br>
              <a:rPr lang="es-ES" dirty="0"/>
            </a:br>
            <a:endParaRPr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9E3E013D-AA92-CC95-EB99-014B0354AE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90281" y="2722346"/>
            <a:ext cx="7917890" cy="1308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indent="0" algn="ctr">
              <a:lnSpc>
                <a:spcPct val="100000"/>
              </a:lnSpc>
              <a:spcBef>
                <a:spcPts val="1000"/>
              </a:spcBef>
              <a:buNone/>
              <a:defRPr sz="2000"/>
            </a:pPr>
            <a:r>
              <a:rPr sz="1600" dirty="0"/>
              <a:t>Dr</a:t>
            </a:r>
            <a:r>
              <a:rPr lang="es-419" sz="1600" dirty="0"/>
              <a:t>. Roger De Carlo López </a:t>
            </a:r>
            <a:endParaRPr sz="1600" dirty="0"/>
          </a:p>
          <a:p>
            <a:pPr indent="0" algn="ctr">
              <a:lnSpc>
                <a:spcPct val="100000"/>
              </a:lnSpc>
              <a:spcBef>
                <a:spcPts val="1000"/>
              </a:spcBef>
              <a:buNone/>
              <a:defRPr sz="2000"/>
            </a:pPr>
            <a:r>
              <a:rPr sz="1600" dirty="0"/>
              <a:t>Jefe, Unidad de </a:t>
            </a:r>
            <a:r>
              <a:rPr lang="es-CR" sz="1600" dirty="0"/>
              <a:t>Normalización y Control</a:t>
            </a:r>
          </a:p>
          <a:p>
            <a:pPr indent="0" algn="ctr">
              <a:lnSpc>
                <a:spcPct val="100000"/>
              </a:lnSpc>
              <a:spcBef>
                <a:spcPts val="1000"/>
              </a:spcBef>
              <a:buNone/>
              <a:defRPr sz="2000" b="1"/>
            </a:pPr>
            <a:r>
              <a:rPr sz="1600" dirty="0"/>
              <a:t>Dirección de Regulación Productos de Interés Sanitario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874745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7FE4BDDD-1F65-A921-E318-D4519880E29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978581"/>
            <a:ext cx="8521700" cy="573088"/>
          </a:xfrm>
          <a:prstGeom prst="rect">
            <a:avLst/>
          </a:prstGeom>
        </p:spPr>
        <p:txBody>
          <a:bodyPr>
            <a:noAutofit/>
          </a:bodyPr>
          <a:lstStyle>
            <a:lvl1pPr indent="114300" algn="ctr">
              <a:lnSpc>
                <a:spcPct val="170000"/>
              </a:lnSpc>
              <a:defRPr sz="2800" b="1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2000" dirty="0" err="1"/>
              <a:t>Comentarios</a:t>
            </a:r>
            <a:r>
              <a:rPr sz="2000" dirty="0"/>
              <a:t> a </a:t>
            </a:r>
            <a:r>
              <a:rPr sz="2000" dirty="0" err="1"/>
              <a:t>oficio</a:t>
            </a:r>
            <a:r>
              <a:rPr sz="2000" dirty="0"/>
              <a:t> MS-DRPIS-UR-</a:t>
            </a:r>
            <a:r>
              <a:rPr lang="es-CR" sz="2000" dirty="0">
                <a:solidFill>
                  <a:srgbClr val="FF0000"/>
                </a:solidFill>
              </a:rPr>
              <a:t>XXX</a:t>
            </a:r>
            <a:r>
              <a:rPr sz="2000" dirty="0"/>
              <a:t>- 2023 </a:t>
            </a:r>
            <a:r>
              <a:rPr lang="es-MX" sz="2000" dirty="0"/>
              <a:t>T</a:t>
            </a:r>
            <a:r>
              <a:rPr sz="2000" dirty="0" err="1"/>
              <a:t>iempos</a:t>
            </a:r>
            <a:r>
              <a:rPr sz="2000" dirty="0"/>
              <a:t> de atención de </a:t>
            </a:r>
            <a:r>
              <a:rPr sz="2000" dirty="0" err="1"/>
              <a:t>trámites</a:t>
            </a:r>
            <a:endParaRPr sz="2000" dirty="0"/>
          </a:p>
        </p:txBody>
      </p:sp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DF92BA2F-CEFE-76D7-2195-38C9D4FF1D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2201023"/>
            <a:ext cx="8520112" cy="1677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indent="0" algn="ctr">
              <a:lnSpc>
                <a:spcPct val="150000"/>
              </a:lnSpc>
              <a:spcBef>
                <a:spcPts val="1000"/>
              </a:spcBef>
              <a:buNone/>
              <a:defRPr sz="2000"/>
            </a:pPr>
            <a:r>
              <a:rPr sz="1600" dirty="0"/>
              <a:t>Dra. Andrea Morales Fiesler</a:t>
            </a:r>
          </a:p>
          <a:p>
            <a:pPr indent="0" algn="ctr">
              <a:lnSpc>
                <a:spcPct val="150000"/>
              </a:lnSpc>
              <a:spcBef>
                <a:spcPts val="1000"/>
              </a:spcBef>
              <a:buNone/>
              <a:defRPr sz="2000"/>
            </a:pPr>
            <a:r>
              <a:rPr sz="1600" dirty="0"/>
              <a:t>Jefe, Unidad de </a:t>
            </a:r>
            <a:r>
              <a:rPr lang="es-CR" sz="1600" dirty="0"/>
              <a:t>Registros</a:t>
            </a:r>
          </a:p>
          <a:p>
            <a:pPr indent="0" algn="ctr">
              <a:lnSpc>
                <a:spcPct val="150000"/>
              </a:lnSpc>
              <a:spcBef>
                <a:spcPts val="1000"/>
              </a:spcBef>
              <a:buNone/>
              <a:defRPr sz="2000" b="1"/>
            </a:pPr>
            <a:r>
              <a:rPr sz="1600" dirty="0"/>
              <a:t>Dirección de Regulación Productos de Interés Sanitario </a:t>
            </a:r>
            <a:endParaRPr sz="1600" dirty="0">
              <a:latin typeface="Segoe UI"/>
              <a:ea typeface="Segoe UI"/>
              <a:cs typeface="Segoe UI"/>
              <a:sym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40841869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464</Words>
  <Application>Microsoft Office PowerPoint</Application>
  <PresentationFormat>Presentación en pantalla (16:9)</PresentationFormat>
  <Paragraphs>51</Paragraphs>
  <Slides>11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-apple-system</vt:lpstr>
      <vt:lpstr>Arial</vt:lpstr>
      <vt:lpstr>Calibri</vt:lpstr>
      <vt:lpstr>Segoe UI</vt:lpstr>
      <vt:lpstr>Wingdings</vt:lpstr>
      <vt:lpstr>Simple Light</vt:lpstr>
      <vt:lpstr>Presentación de PowerPoint</vt:lpstr>
      <vt:lpstr>Aprobación de la Agenda para la Sesión Ordinaria No. 08-2023  </vt:lpstr>
      <vt:lpstr>Presentación de PowerPoint</vt:lpstr>
      <vt:lpstr>Aprobación del acta de la Sesión ordinaria 06-2023</vt:lpstr>
      <vt:lpstr>Aprobación del acta de la Sesión extraordinaria  07-2023</vt:lpstr>
      <vt:lpstr>Seguimiento de compromisos adquiridos en la sesión 06-2023</vt:lpstr>
      <vt:lpstr>Presentación de PowerPoint</vt:lpstr>
      <vt:lpstr>Comentarios a oficio MS-DRPIS-UNC-2869-2023 Estatus de la Reglamentación en Proceso, Finalizada, y aquella que ya está publicada  </vt:lpstr>
      <vt:lpstr>Comentarios a oficio MS-DRPIS-UR-XXX- 2023 Tiempos de atención de trámites</vt:lpstr>
      <vt:lpstr>Asuntos varios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principal</dc:title>
  <dc:creator>PAMELA</dc:creator>
  <cp:lastModifiedBy>Andrea Badilla Jiménez</cp:lastModifiedBy>
  <cp:revision>11</cp:revision>
  <dcterms:modified xsi:type="dcterms:W3CDTF">2024-02-06T20:38:45Z</dcterms:modified>
</cp:coreProperties>
</file>