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0"/>
  </p:notesMasterIdLst>
  <p:sldIdLst>
    <p:sldId id="265" r:id="rId5"/>
    <p:sldId id="256" r:id="rId6"/>
    <p:sldId id="257" r:id="rId7"/>
    <p:sldId id="258" r:id="rId8"/>
    <p:sldId id="264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hzSJPbJWtNJdTcllc9dVIMCYdN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43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iscilla Herrera García" userId="30e5a2d4-e434-422a-adce-ee00d9b85268" providerId="ADAL" clId="{29FEE87F-07CD-4613-BA39-5D0888C50325}"/>
    <pc:docChg chg="custSel modSld">
      <pc:chgData name="Priscilla Herrera García" userId="30e5a2d4-e434-422a-adce-ee00d9b85268" providerId="ADAL" clId="{29FEE87F-07CD-4613-BA39-5D0888C50325}" dt="2023-05-31T21:19:47.641" v="268" actId="207"/>
      <pc:docMkLst>
        <pc:docMk/>
      </pc:docMkLst>
      <pc:sldChg chg="modSp mod">
        <pc:chgData name="Priscilla Herrera García" userId="30e5a2d4-e434-422a-adce-ee00d9b85268" providerId="ADAL" clId="{29FEE87F-07CD-4613-BA39-5D0888C50325}" dt="2023-05-31T21:06:30.686" v="46" actId="20577"/>
        <pc:sldMkLst>
          <pc:docMk/>
          <pc:sldMk cId="487063382" sldId="257"/>
        </pc:sldMkLst>
        <pc:spChg chg="mod">
          <ac:chgData name="Priscilla Herrera García" userId="30e5a2d4-e434-422a-adce-ee00d9b85268" providerId="ADAL" clId="{29FEE87F-07CD-4613-BA39-5D0888C50325}" dt="2023-05-31T21:06:30.686" v="46" actId="20577"/>
          <ac:spMkLst>
            <pc:docMk/>
            <pc:sldMk cId="487063382" sldId="257"/>
            <ac:spMk id="3" creationId="{9A4187DE-8FDC-240C-263C-19ACB3151546}"/>
          </ac:spMkLst>
        </pc:spChg>
      </pc:sldChg>
      <pc:sldChg chg="modSp mod">
        <pc:chgData name="Priscilla Herrera García" userId="30e5a2d4-e434-422a-adce-ee00d9b85268" providerId="ADAL" clId="{29FEE87F-07CD-4613-BA39-5D0888C50325}" dt="2023-05-31T21:19:47.641" v="268" actId="207"/>
        <pc:sldMkLst>
          <pc:docMk/>
          <pc:sldMk cId="3003028226" sldId="265"/>
        </pc:sldMkLst>
        <pc:spChg chg="mod">
          <ac:chgData name="Priscilla Herrera García" userId="30e5a2d4-e434-422a-adce-ee00d9b85268" providerId="ADAL" clId="{29FEE87F-07CD-4613-BA39-5D0888C50325}" dt="2023-05-31T21:19:47.641" v="268" actId="207"/>
          <ac:spMkLst>
            <pc:docMk/>
            <pc:sldMk cId="3003028226" sldId="265"/>
            <ac:spMk id="4" creationId="{907B4286-EC5D-89E5-9D72-A3D4137EC80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8390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EA7315-328A-C6D4-1463-BA5C540B3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419" dirty="0"/>
              <a:t>Lineamientos Generales 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907B4286-EC5D-89E5-9D72-A3D4137EC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694" y="1117737"/>
            <a:ext cx="8521700" cy="34163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628650" indent="-514350" algn="just">
              <a:lnSpc>
                <a:spcPct val="170000"/>
              </a:lnSpc>
              <a:buFont typeface="+mj-lt"/>
              <a:buAutoNum type="arabicParenR"/>
            </a:pPr>
            <a:r>
              <a:rPr lang="es-419" sz="1200" dirty="0"/>
              <a:t>Con base en los lineamientos para los órganos colegiados, DE N° 38894-S, la sesión debe ser grabada en audio y video, por lo tanto, se solicita mantener la cámara encendida durante toda la reunión.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1200" dirty="0"/>
              <a:t>La votación se debe realizar a viva voz y con la cámara encendida.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1200" dirty="0"/>
              <a:t>Para la presentación debe indicar su nombre completo si es miembro titular o suplente, la institución u organización a la que representa, y si está presente desde su casa de habitación o lugar de trabajo.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1200" dirty="0"/>
              <a:t>En caso de que deba retirarse de la reunión favor indicarlo en el chat de la sesión, así como el momento en que se incorpora.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1200" dirty="0"/>
              <a:t>Para efectos de agilidad los acuerdos que se tomen durante la sesión, se ratificaran en el  momento en que sean tomados. 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1200" dirty="0"/>
              <a:t>Se aclara que las actas serán firmadas únicamente por quien preside la sesión y quien tenga algún voto disidente con la debida justificación. </a:t>
            </a:r>
          </a:p>
        </p:txBody>
      </p:sp>
    </p:spTree>
    <p:extLst>
      <p:ext uri="{BB962C8B-B14F-4D97-AF65-F5344CB8AC3E}">
        <p14:creationId xmlns:p14="http://schemas.microsoft.com/office/powerpoint/2010/main" val="3003028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title" idx="4294967295"/>
          </p:nvPr>
        </p:nvSpPr>
        <p:spPr>
          <a:xfrm>
            <a:off x="1990481" y="1331382"/>
            <a:ext cx="537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Comisión de Enlace Salud, Industria y Comercio</a:t>
            </a:r>
            <a:r>
              <a:rPr lang="es-E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s-E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(COESAINCO DE N°38894-S)</a:t>
            </a:r>
            <a:endParaRPr b="1" dirty="0">
              <a:solidFill>
                <a:srgbClr val="18498C"/>
              </a:solidFill>
            </a:endParaRPr>
          </a:p>
        </p:txBody>
      </p:sp>
      <p:pic>
        <p:nvPicPr>
          <p:cNvPr id="55" name="Google Shape;5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625" y="115625"/>
            <a:ext cx="2587800" cy="10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014" y="297750"/>
            <a:ext cx="114651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>
            <a:spLocks noGrp="1"/>
          </p:cNvSpPr>
          <p:nvPr>
            <p:ph type="title" idx="4294967295"/>
          </p:nvPr>
        </p:nvSpPr>
        <p:spPr>
          <a:xfrm>
            <a:off x="1990481" y="3013462"/>
            <a:ext cx="527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rtl="0" fontAlgn="base"/>
            <a:r>
              <a:rPr lang="es-CR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 Sanitario 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01 de junio 2023</a:t>
            </a:r>
            <a:endParaRPr lang="es-CR" sz="16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DDF3ED-D3D0-DEA5-2CE8-B658B85CD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Agenda</a:t>
            </a:r>
            <a:endParaRPr lang="es-419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4187DE-8FDC-240C-263C-19ACB31515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 algn="l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Bienvenida 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just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Capítulo I. </a:t>
            </a:r>
            <a:r>
              <a:rPr lang="es-419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Comprobación del quorum</a:t>
            </a:r>
          </a:p>
          <a:p>
            <a:pPr marL="114300" indent="0" algn="just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Capítulo II. Aprobación de la Agenda para la Sesión extra Ordinaria No. 01-2023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just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Capítulo III: </a:t>
            </a:r>
            <a:r>
              <a:rPr lang="es-419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Ratificación del acta de la sesión 01-2023</a:t>
            </a:r>
            <a:endParaRPr lang="en-US" sz="19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 algn="just" fontAlgn="base">
              <a:buNone/>
            </a:pPr>
            <a:endParaRPr lang="en-US" sz="1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48706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DD307D-77E7-DE88-C65E-EEF2659F8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09357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Ratificación del Acta No. 01-2023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  <a:br>
              <a:rPr lang="en-US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endParaRPr lang="es-419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443563-2D77-C3B0-9CFF-D5C7280C1B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 algn="ctr" rtl="0" fontAlgn="base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s-419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s-419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 Sanitario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003904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title" idx="4294967295"/>
          </p:nvPr>
        </p:nvSpPr>
        <p:spPr>
          <a:xfrm>
            <a:off x="1990481" y="1331382"/>
            <a:ext cx="537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Comisión de Enlace Salud, Industria y Comercio</a:t>
            </a:r>
            <a:r>
              <a:rPr lang="es-E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s-E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(COESAINCO DE N°38894-S)</a:t>
            </a:r>
            <a:endParaRPr b="1" dirty="0">
              <a:solidFill>
                <a:srgbClr val="18498C"/>
              </a:solidFill>
            </a:endParaRPr>
          </a:p>
        </p:txBody>
      </p:sp>
      <p:pic>
        <p:nvPicPr>
          <p:cNvPr id="55" name="Google Shape;5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625" y="115625"/>
            <a:ext cx="2587800" cy="10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014" y="297750"/>
            <a:ext cx="114651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>
            <a:spLocks noGrp="1"/>
          </p:cNvSpPr>
          <p:nvPr>
            <p:ph type="title" idx="4294967295"/>
          </p:nvPr>
        </p:nvSpPr>
        <p:spPr>
          <a:xfrm>
            <a:off x="1990481" y="3013462"/>
            <a:ext cx="527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algn="ctr" rtl="0" fontAlgn="base"/>
            <a:r>
              <a:rPr lang="es-CR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 Sanitario 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03 de marzo 2023</a:t>
            </a:r>
            <a:endParaRPr lang="es-CR" sz="16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4329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df85fcb-0c92-443c-81bb-a15c27339fa1">
      <Terms xmlns="http://schemas.microsoft.com/office/infopath/2007/PartnerControls"/>
    </lcf76f155ced4ddcb4097134ff3c332f>
    <TaxCatchAll xmlns="749aca4f-b609-4ccd-b6bf-67e74b13023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AE17ACB4F7380488FE7CC390D34482B" ma:contentTypeVersion="16" ma:contentTypeDescription="Crear nuevo documento." ma:contentTypeScope="" ma:versionID="74fb1652c7d3a66411bd27dc9a89246d">
  <xsd:schema xmlns:xsd="http://www.w3.org/2001/XMLSchema" xmlns:xs="http://www.w3.org/2001/XMLSchema" xmlns:p="http://schemas.microsoft.com/office/2006/metadata/properties" xmlns:ns2="749aca4f-b609-4ccd-b6bf-67e74b13023c" xmlns:ns3="9df85fcb-0c92-443c-81bb-a15c27339fa1" targetNamespace="http://schemas.microsoft.com/office/2006/metadata/properties" ma:root="true" ma:fieldsID="a29c14acaa1b241eafe52d77960dd7b7" ns2:_="" ns3:_="">
    <xsd:import namespace="749aca4f-b609-4ccd-b6bf-67e74b13023c"/>
    <xsd:import namespace="9df85fcb-0c92-443c-81bb-a15c27339f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EventHashCode" minOccurs="0"/>
                <xsd:element ref="ns3:MediaServiceGenerationTim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aca4f-b609-4ccd-b6bf-67e74b13023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1e51f1d-a5f7-4b87-bf23-50bf4bc8a7c0}" ma:internalName="TaxCatchAll" ma:showField="CatchAllData" ma:web="749aca4f-b609-4ccd-b6bf-67e74b1302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f85fcb-0c92-443c-81bb-a15c27339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03fbf19e-35ee-4502-a3f6-523a8a9854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27001-54B6-4C59-A673-E5246F1A69CA}">
  <ds:schemaRefs>
    <ds:schemaRef ds:uri="http://schemas.microsoft.com/office/2006/metadata/properties"/>
    <ds:schemaRef ds:uri="http://schemas.microsoft.com/office/infopath/2007/PartnerControls"/>
    <ds:schemaRef ds:uri="9df85fcb-0c92-443c-81bb-a15c27339fa1"/>
    <ds:schemaRef ds:uri="749aca4f-b609-4ccd-b6bf-67e74b13023c"/>
  </ds:schemaRefs>
</ds:datastoreItem>
</file>

<file path=customXml/itemProps2.xml><?xml version="1.0" encoding="utf-8"?>
<ds:datastoreItem xmlns:ds="http://schemas.openxmlformats.org/officeDocument/2006/customXml" ds:itemID="{22C943F8-0018-42B1-A79B-C371B15513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5CD2B5-AA47-4234-9A6B-C929B4E1DD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9aca4f-b609-4ccd-b6bf-67e74b13023c"/>
    <ds:schemaRef ds:uri="9df85fcb-0c92-443c-81bb-a15c27339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293</Words>
  <Application>Microsoft Office PowerPoint</Application>
  <PresentationFormat>Presentación en pantalla (16:9)</PresentationFormat>
  <Paragraphs>22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-apple-system</vt:lpstr>
      <vt:lpstr>Arial</vt:lpstr>
      <vt:lpstr>Calibri</vt:lpstr>
      <vt:lpstr>Segoe UI</vt:lpstr>
      <vt:lpstr>Simple Light</vt:lpstr>
      <vt:lpstr>Lineamientos Generales </vt:lpstr>
      <vt:lpstr>Comisión de Enlace Salud, Industria y Comercio​ (COESAINCO DE N°38894-S)</vt:lpstr>
      <vt:lpstr>Agenda</vt:lpstr>
      <vt:lpstr>Ratificación del Acta No. 01-2023​ </vt:lpstr>
      <vt:lpstr>Comisión de Enlace Salud, Industria y Comercio​ (COESAINCO DE N°38894-S)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Comisión de Enlace Salud, Industria y Comercio​ (COESAINCO DE N°38894-S)</dc:title>
  <dc:creator>Usuario1</dc:creator>
  <cp:lastModifiedBy>Priscilla Herrera García</cp:lastModifiedBy>
  <cp:revision>19</cp:revision>
  <dcterms:modified xsi:type="dcterms:W3CDTF">2023-05-31T21:19:49Z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0x0101003AE17ACB4F7380488FE7CC390D34482B</vt:lpwstr>
  </property>
</Properties>
</file>