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96" r:id="rId8"/>
    <p:sldId id="263" r:id="rId9"/>
    <p:sldId id="267" r:id="rId10"/>
    <p:sldId id="280" r:id="rId11"/>
    <p:sldId id="2140919116" r:id="rId12"/>
    <p:sldId id="283" r:id="rId13"/>
    <p:sldId id="277" r:id="rId14"/>
    <p:sldId id="2140919117" r:id="rId15"/>
    <p:sldId id="264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27" roundtripDataSignature="AMtx7mj1eODDOPDoEOzfiyAoopqUW6qr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nacio Calderón Arroyo" userId="0be7beef-0f31-45b7-848b-0627ee9b30aa" providerId="ADAL" clId="{E9406D75-2D7D-4558-8514-CC8F95FAA048}"/>
    <pc:docChg chg="custSel modSld">
      <pc:chgData name="Ignacio Calderón Arroyo" userId="0be7beef-0f31-45b7-848b-0627ee9b30aa" providerId="ADAL" clId="{E9406D75-2D7D-4558-8514-CC8F95FAA048}" dt="2024-10-11T14:33:07.604" v="35" actId="20577"/>
      <pc:docMkLst>
        <pc:docMk/>
      </pc:docMkLst>
      <pc:sldChg chg="modSp mod">
        <pc:chgData name="Ignacio Calderón Arroyo" userId="0be7beef-0f31-45b7-848b-0627ee9b30aa" providerId="ADAL" clId="{E9406D75-2D7D-4558-8514-CC8F95FAA048}" dt="2024-10-11T14:33:07.604" v="35" actId="20577"/>
        <pc:sldMkLst>
          <pc:docMk/>
          <pc:sldMk cId="952015288" sldId="258"/>
        </pc:sldMkLst>
        <pc:spChg chg="mod">
          <ac:chgData name="Ignacio Calderón Arroyo" userId="0be7beef-0f31-45b7-848b-0627ee9b30aa" providerId="ADAL" clId="{E9406D75-2D7D-4558-8514-CC8F95FAA048}" dt="2024-10-11T14:33:07.604" v="35" actId="20577"/>
          <ac:spMkLst>
            <pc:docMk/>
            <pc:sldMk cId="952015288" sldId="258"/>
            <ac:spMk id="4" creationId="{03D7C069-8955-EF2E-D856-FBF2C1901CB3}"/>
          </ac:spMkLst>
        </pc:spChg>
      </pc:sldChg>
      <pc:sldChg chg="modSp mod">
        <pc:chgData name="Ignacio Calderón Arroyo" userId="0be7beef-0f31-45b7-848b-0627ee9b30aa" providerId="ADAL" clId="{E9406D75-2D7D-4558-8514-CC8F95FAA048}" dt="2024-10-11T14:31:18.420" v="27" actId="20577"/>
        <pc:sldMkLst>
          <pc:docMk/>
          <pc:sldMk cId="1663488901" sldId="283"/>
        </pc:sldMkLst>
        <pc:spChg chg="mod">
          <ac:chgData name="Ignacio Calderón Arroyo" userId="0be7beef-0f31-45b7-848b-0627ee9b30aa" providerId="ADAL" clId="{E9406D75-2D7D-4558-8514-CC8F95FAA048}" dt="2024-10-11T14:31:18.420" v="27" actId="20577"/>
          <ac:spMkLst>
            <pc:docMk/>
            <pc:sldMk cId="1663488901" sldId="283"/>
            <ac:spMk id="3" creationId="{9D8FF10C-F595-4E4C-AE61-8225246229A5}"/>
          </ac:spMkLst>
        </pc:spChg>
      </pc:sldChg>
      <pc:sldChg chg="modSp mod">
        <pc:chgData name="Ignacio Calderón Arroyo" userId="0be7beef-0f31-45b7-848b-0627ee9b30aa" providerId="ADAL" clId="{E9406D75-2D7D-4558-8514-CC8F95FAA048}" dt="2024-10-11T14:13:43.551" v="0" actId="313"/>
        <pc:sldMkLst>
          <pc:docMk/>
          <pc:sldMk cId="3481418332" sldId="296"/>
        </pc:sldMkLst>
        <pc:spChg chg="mod">
          <ac:chgData name="Ignacio Calderón Arroyo" userId="0be7beef-0f31-45b7-848b-0627ee9b30aa" providerId="ADAL" clId="{E9406D75-2D7D-4558-8514-CC8F95FAA048}" dt="2024-10-11T14:13:43.551" v="0" actId="313"/>
          <ac:spMkLst>
            <pc:docMk/>
            <pc:sldMk cId="3481418332" sldId="296"/>
            <ac:spMk id="5" creationId="{ACF1C4F9-627C-6A0F-25BB-ED76735EDC2F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896F74-78EE-41DD-BD68-8D1403977C3D}" type="doc">
      <dgm:prSet loTypeId="urn:microsoft.com/office/officeart/2005/8/layout/hProcess11" loCatId="process" qsTypeId="urn:microsoft.com/office/officeart/2005/8/quickstyle/simple5" qsCatId="simple" csTypeId="urn:microsoft.com/office/officeart/2005/8/colors/accent1_2" csCatId="accent1" phldr="1"/>
      <dgm:spPr/>
    </dgm:pt>
    <dgm:pt modelId="{5B0FE97B-6F66-4855-9664-A60FCDDA1F30}">
      <dgm:prSet phldrT="[Texto]" custT="1"/>
      <dgm:spPr/>
      <dgm:t>
        <a:bodyPr/>
        <a:lstStyle/>
        <a:p>
          <a:endParaRPr lang="es-CR" sz="2000" b="1"/>
        </a:p>
      </dgm:t>
    </dgm:pt>
    <dgm:pt modelId="{334B6B6A-2532-4072-BB35-8F0DFB09F048}" type="parTrans" cxnId="{03614050-C340-4F23-AB3F-046C66FEA772}">
      <dgm:prSet/>
      <dgm:spPr/>
      <dgm:t>
        <a:bodyPr/>
        <a:lstStyle/>
        <a:p>
          <a:endParaRPr lang="es-CR"/>
        </a:p>
      </dgm:t>
    </dgm:pt>
    <dgm:pt modelId="{EEE6D6EF-0805-4675-8CDC-CB016C61E6DE}" type="sibTrans" cxnId="{03614050-C340-4F23-AB3F-046C66FEA772}">
      <dgm:prSet/>
      <dgm:spPr/>
      <dgm:t>
        <a:bodyPr/>
        <a:lstStyle/>
        <a:p>
          <a:endParaRPr lang="es-CR"/>
        </a:p>
      </dgm:t>
    </dgm:pt>
    <dgm:pt modelId="{DE29AB4C-6E97-4403-B0F8-0F5B505F802F}">
      <dgm:prSet phldrT="[Texto]"/>
      <dgm:spPr/>
      <dgm:t>
        <a:bodyPr/>
        <a:lstStyle/>
        <a:p>
          <a:endParaRPr lang="es-CR"/>
        </a:p>
      </dgm:t>
    </dgm:pt>
    <dgm:pt modelId="{AE265647-F307-49A2-9488-FC3CAE5055E9}" type="parTrans" cxnId="{66861F69-7F0B-436E-BF2D-FB17A6B84971}">
      <dgm:prSet/>
      <dgm:spPr/>
      <dgm:t>
        <a:bodyPr/>
        <a:lstStyle/>
        <a:p>
          <a:endParaRPr lang="es-CR"/>
        </a:p>
      </dgm:t>
    </dgm:pt>
    <dgm:pt modelId="{9D51276A-E8BD-4182-817E-EF24F5A85F29}" type="sibTrans" cxnId="{66861F69-7F0B-436E-BF2D-FB17A6B84971}">
      <dgm:prSet/>
      <dgm:spPr/>
      <dgm:t>
        <a:bodyPr/>
        <a:lstStyle/>
        <a:p>
          <a:endParaRPr lang="es-CR"/>
        </a:p>
      </dgm:t>
    </dgm:pt>
    <dgm:pt modelId="{68DB566E-16EC-4B67-A3D3-8F351716829A}">
      <dgm:prSet phldrT="[Texto]"/>
      <dgm:spPr/>
      <dgm:t>
        <a:bodyPr/>
        <a:lstStyle/>
        <a:p>
          <a:endParaRPr lang="es-CR"/>
        </a:p>
      </dgm:t>
    </dgm:pt>
    <dgm:pt modelId="{D1905195-465D-4111-BD1A-B36663F5D196}" type="parTrans" cxnId="{2A8B66EA-D337-4134-96E0-98A7BA8C73B3}">
      <dgm:prSet/>
      <dgm:spPr/>
      <dgm:t>
        <a:bodyPr/>
        <a:lstStyle/>
        <a:p>
          <a:endParaRPr lang="es-CR"/>
        </a:p>
      </dgm:t>
    </dgm:pt>
    <dgm:pt modelId="{327358EF-2EEA-40FE-A237-6660B96BEC70}" type="sibTrans" cxnId="{2A8B66EA-D337-4134-96E0-98A7BA8C73B3}">
      <dgm:prSet/>
      <dgm:spPr/>
      <dgm:t>
        <a:bodyPr/>
        <a:lstStyle/>
        <a:p>
          <a:endParaRPr lang="es-CR"/>
        </a:p>
      </dgm:t>
    </dgm:pt>
    <dgm:pt modelId="{6D802586-96EB-4928-B8D6-CA9999781EA9}">
      <dgm:prSet phldrT="[Texto]"/>
      <dgm:spPr/>
      <dgm:t>
        <a:bodyPr/>
        <a:lstStyle/>
        <a:p>
          <a:endParaRPr lang="es-CR"/>
        </a:p>
      </dgm:t>
    </dgm:pt>
    <dgm:pt modelId="{1571EA0A-0B5B-4187-AD02-3FE4879603E4}" type="parTrans" cxnId="{82B24A29-2EF5-43F1-9DF3-5F78D16C3815}">
      <dgm:prSet/>
      <dgm:spPr/>
      <dgm:t>
        <a:bodyPr/>
        <a:lstStyle/>
        <a:p>
          <a:endParaRPr lang="es-CR"/>
        </a:p>
      </dgm:t>
    </dgm:pt>
    <dgm:pt modelId="{55C93A54-EE00-4A45-A362-322372347EF6}" type="sibTrans" cxnId="{82B24A29-2EF5-43F1-9DF3-5F78D16C3815}">
      <dgm:prSet/>
      <dgm:spPr/>
      <dgm:t>
        <a:bodyPr/>
        <a:lstStyle/>
        <a:p>
          <a:endParaRPr lang="es-CR"/>
        </a:p>
      </dgm:t>
    </dgm:pt>
    <dgm:pt modelId="{334245C5-4C4B-409A-8B6B-46D195AC0551}">
      <dgm:prSet phldrT="[Texto]"/>
      <dgm:spPr/>
      <dgm:t>
        <a:bodyPr/>
        <a:lstStyle/>
        <a:p>
          <a:endParaRPr lang="es-CR"/>
        </a:p>
      </dgm:t>
    </dgm:pt>
    <dgm:pt modelId="{A985C2B5-E9F5-4905-90F8-88ADB1374983}" type="parTrans" cxnId="{D4C36BD3-21B4-458C-A67B-7E468C35BAF2}">
      <dgm:prSet/>
      <dgm:spPr/>
      <dgm:t>
        <a:bodyPr/>
        <a:lstStyle/>
        <a:p>
          <a:endParaRPr lang="es-CR"/>
        </a:p>
      </dgm:t>
    </dgm:pt>
    <dgm:pt modelId="{7B3E6D6A-56B8-455F-89FC-CE583F601ACD}" type="sibTrans" cxnId="{D4C36BD3-21B4-458C-A67B-7E468C35BAF2}">
      <dgm:prSet/>
      <dgm:spPr/>
      <dgm:t>
        <a:bodyPr/>
        <a:lstStyle/>
        <a:p>
          <a:endParaRPr lang="es-CR"/>
        </a:p>
      </dgm:t>
    </dgm:pt>
    <dgm:pt modelId="{27EFC67F-6808-4476-9A0B-28614D58F1AE}">
      <dgm:prSet phldrT="[Texto]"/>
      <dgm:spPr/>
      <dgm:t>
        <a:bodyPr/>
        <a:lstStyle/>
        <a:p>
          <a:endParaRPr lang="es-CR"/>
        </a:p>
      </dgm:t>
    </dgm:pt>
    <dgm:pt modelId="{EB8663D1-0EA2-476C-9141-F7185D448FA1}" type="parTrans" cxnId="{90B1FC72-C7F6-4D26-8950-9F795DB8AD89}">
      <dgm:prSet/>
      <dgm:spPr/>
      <dgm:t>
        <a:bodyPr/>
        <a:lstStyle/>
        <a:p>
          <a:endParaRPr lang="es-CR"/>
        </a:p>
      </dgm:t>
    </dgm:pt>
    <dgm:pt modelId="{8511A1B9-DDEA-4FBD-8B65-DE4829FA8BE3}" type="sibTrans" cxnId="{90B1FC72-C7F6-4D26-8950-9F795DB8AD89}">
      <dgm:prSet/>
      <dgm:spPr/>
      <dgm:t>
        <a:bodyPr/>
        <a:lstStyle/>
        <a:p>
          <a:endParaRPr lang="es-CR"/>
        </a:p>
      </dgm:t>
    </dgm:pt>
    <dgm:pt modelId="{B57B4A13-CD5F-44FE-AFAE-A201C3A54D2E}">
      <dgm:prSet phldrT="[Texto]"/>
      <dgm:spPr/>
      <dgm:t>
        <a:bodyPr/>
        <a:lstStyle/>
        <a:p>
          <a:endParaRPr lang="es-CR"/>
        </a:p>
      </dgm:t>
    </dgm:pt>
    <dgm:pt modelId="{90312691-25B4-44F7-8572-E47ED25E7AAA}" type="parTrans" cxnId="{9911D815-2E03-4712-9B5A-BF1C33340BAA}">
      <dgm:prSet/>
      <dgm:spPr/>
      <dgm:t>
        <a:bodyPr/>
        <a:lstStyle/>
        <a:p>
          <a:endParaRPr lang="es-CR"/>
        </a:p>
      </dgm:t>
    </dgm:pt>
    <dgm:pt modelId="{3AF339EE-5A66-466C-BE78-D6F8E59DFF67}" type="sibTrans" cxnId="{9911D815-2E03-4712-9B5A-BF1C33340BAA}">
      <dgm:prSet/>
      <dgm:spPr/>
      <dgm:t>
        <a:bodyPr/>
        <a:lstStyle/>
        <a:p>
          <a:endParaRPr lang="es-CR"/>
        </a:p>
      </dgm:t>
    </dgm:pt>
    <dgm:pt modelId="{6BD3DB3F-E003-4C4D-9054-9052F713D0C3}">
      <dgm:prSet phldrT="[Texto]"/>
      <dgm:spPr/>
      <dgm:t>
        <a:bodyPr/>
        <a:lstStyle/>
        <a:p>
          <a:endParaRPr lang="es-CR"/>
        </a:p>
      </dgm:t>
    </dgm:pt>
    <dgm:pt modelId="{E554EB07-80F1-4059-AACE-5A17914F4FC0}" type="parTrans" cxnId="{34F427B5-793F-4FE2-936E-E9CF35884684}">
      <dgm:prSet/>
      <dgm:spPr/>
      <dgm:t>
        <a:bodyPr/>
        <a:lstStyle/>
        <a:p>
          <a:endParaRPr lang="es-CR"/>
        </a:p>
      </dgm:t>
    </dgm:pt>
    <dgm:pt modelId="{7FFFA5F3-9B13-4487-9F75-2A7564F8F87B}" type="sibTrans" cxnId="{34F427B5-793F-4FE2-936E-E9CF35884684}">
      <dgm:prSet/>
      <dgm:spPr/>
      <dgm:t>
        <a:bodyPr/>
        <a:lstStyle/>
        <a:p>
          <a:endParaRPr lang="es-CR"/>
        </a:p>
      </dgm:t>
    </dgm:pt>
    <dgm:pt modelId="{B11B1E46-35FC-4A51-BBFC-7DC2153E8B0D}">
      <dgm:prSet phldrT="[Texto]"/>
      <dgm:spPr/>
      <dgm:t>
        <a:bodyPr/>
        <a:lstStyle/>
        <a:p>
          <a:endParaRPr lang="es-CR"/>
        </a:p>
      </dgm:t>
    </dgm:pt>
    <dgm:pt modelId="{8057D8B1-3B98-4E3F-9146-AFC76C33F815}" type="parTrans" cxnId="{1E85AAAF-455C-4875-B58D-7212D6281042}">
      <dgm:prSet/>
      <dgm:spPr/>
      <dgm:t>
        <a:bodyPr/>
        <a:lstStyle/>
        <a:p>
          <a:endParaRPr lang="es-CR"/>
        </a:p>
      </dgm:t>
    </dgm:pt>
    <dgm:pt modelId="{D45F9157-F3B1-465B-8E4F-75F179CEFFFB}" type="sibTrans" cxnId="{1E85AAAF-455C-4875-B58D-7212D6281042}">
      <dgm:prSet/>
      <dgm:spPr/>
      <dgm:t>
        <a:bodyPr/>
        <a:lstStyle/>
        <a:p>
          <a:endParaRPr lang="es-CR"/>
        </a:p>
      </dgm:t>
    </dgm:pt>
    <dgm:pt modelId="{20736DCA-2405-4BE1-A3E9-74A5DC1C84CD}">
      <dgm:prSet phldrT="[Texto]" custT="1"/>
      <dgm:spPr/>
      <dgm:t>
        <a:bodyPr/>
        <a:lstStyle/>
        <a:p>
          <a:endParaRPr lang="es-CR" sz="1200"/>
        </a:p>
      </dgm:t>
    </dgm:pt>
    <dgm:pt modelId="{97847973-1F66-4F71-A40F-2091687A0FB8}" type="parTrans" cxnId="{B1A9FB38-FCE2-442D-8FDA-6EA28B60D31C}">
      <dgm:prSet/>
      <dgm:spPr/>
      <dgm:t>
        <a:bodyPr/>
        <a:lstStyle/>
        <a:p>
          <a:endParaRPr lang="es-CR"/>
        </a:p>
      </dgm:t>
    </dgm:pt>
    <dgm:pt modelId="{4970D7EC-8241-4223-BA39-DB5113852AD0}" type="sibTrans" cxnId="{B1A9FB38-FCE2-442D-8FDA-6EA28B60D31C}">
      <dgm:prSet/>
      <dgm:spPr/>
      <dgm:t>
        <a:bodyPr/>
        <a:lstStyle/>
        <a:p>
          <a:endParaRPr lang="es-CR"/>
        </a:p>
      </dgm:t>
    </dgm:pt>
    <dgm:pt modelId="{937F61E5-5021-4046-81F0-54F5380EBD5C}" type="pres">
      <dgm:prSet presAssocID="{D7896F74-78EE-41DD-BD68-8D1403977C3D}" presName="Name0" presStyleCnt="0">
        <dgm:presLayoutVars>
          <dgm:dir/>
          <dgm:resizeHandles val="exact"/>
        </dgm:presLayoutVars>
      </dgm:prSet>
      <dgm:spPr/>
    </dgm:pt>
    <dgm:pt modelId="{DBD3A1A3-CBDA-4E14-BE2B-2AE2A69943EE}" type="pres">
      <dgm:prSet presAssocID="{D7896F74-78EE-41DD-BD68-8D1403977C3D}" presName="arrow" presStyleLbl="bgShp" presStyleIdx="0" presStyleCnt="1"/>
      <dgm:spPr/>
    </dgm:pt>
    <dgm:pt modelId="{87BCD721-575C-41D2-88F1-5F1A1D9E86A8}" type="pres">
      <dgm:prSet presAssocID="{D7896F74-78EE-41DD-BD68-8D1403977C3D}" presName="points" presStyleCnt="0"/>
      <dgm:spPr/>
    </dgm:pt>
    <dgm:pt modelId="{F81EEC8D-30C2-4524-8362-9B5EE178DE63}" type="pres">
      <dgm:prSet presAssocID="{5B0FE97B-6F66-4855-9664-A60FCDDA1F30}" presName="compositeA" presStyleCnt="0"/>
      <dgm:spPr/>
    </dgm:pt>
    <dgm:pt modelId="{BC9BDA39-6A27-40FB-A471-DEA775A2601A}" type="pres">
      <dgm:prSet presAssocID="{5B0FE97B-6F66-4855-9664-A60FCDDA1F30}" presName="textA" presStyleLbl="revTx" presStyleIdx="0" presStyleCnt="10" custScaleX="117521">
        <dgm:presLayoutVars>
          <dgm:bulletEnabled val="1"/>
        </dgm:presLayoutVars>
      </dgm:prSet>
      <dgm:spPr/>
    </dgm:pt>
    <dgm:pt modelId="{BFBD1240-EDBF-44DC-8B26-EE2DE6F27C00}" type="pres">
      <dgm:prSet presAssocID="{5B0FE97B-6F66-4855-9664-A60FCDDA1F30}" presName="circleA" presStyleLbl="node1" presStyleIdx="0" presStyleCnt="10" custLinFactNeighborX="-1137" custLinFactNeighborY="2085"/>
      <dgm:spPr>
        <a:solidFill>
          <a:srgbClr val="00B050"/>
        </a:solidFill>
      </dgm:spPr>
    </dgm:pt>
    <dgm:pt modelId="{A6E71C7A-91F8-48BD-B8D5-44D0D7CC373A}" type="pres">
      <dgm:prSet presAssocID="{5B0FE97B-6F66-4855-9664-A60FCDDA1F30}" presName="spaceA" presStyleCnt="0"/>
      <dgm:spPr/>
    </dgm:pt>
    <dgm:pt modelId="{55DD8C46-EC9D-4A1D-A14B-39C9CE760116}" type="pres">
      <dgm:prSet presAssocID="{EEE6D6EF-0805-4675-8CDC-CB016C61E6DE}" presName="space" presStyleCnt="0"/>
      <dgm:spPr/>
    </dgm:pt>
    <dgm:pt modelId="{1A88E68D-FDCA-42C8-BB8B-22407E0E3F9F}" type="pres">
      <dgm:prSet presAssocID="{20736DCA-2405-4BE1-A3E9-74A5DC1C84CD}" presName="compositeB" presStyleCnt="0"/>
      <dgm:spPr/>
    </dgm:pt>
    <dgm:pt modelId="{55F01B78-46D2-4C60-8145-329F4EAD95D9}" type="pres">
      <dgm:prSet presAssocID="{20736DCA-2405-4BE1-A3E9-74A5DC1C84CD}" presName="textB" presStyleLbl="revTx" presStyleIdx="1" presStyleCnt="10" custScaleX="106584">
        <dgm:presLayoutVars>
          <dgm:bulletEnabled val="1"/>
        </dgm:presLayoutVars>
      </dgm:prSet>
      <dgm:spPr/>
    </dgm:pt>
    <dgm:pt modelId="{9B717C34-4819-4314-86B1-B9EFC094E798}" type="pres">
      <dgm:prSet presAssocID="{20736DCA-2405-4BE1-A3E9-74A5DC1C84CD}" presName="circleB" presStyleLbl="node1" presStyleIdx="1" presStyleCnt="10"/>
      <dgm:spPr>
        <a:solidFill>
          <a:srgbClr val="00B050"/>
        </a:solidFill>
      </dgm:spPr>
    </dgm:pt>
    <dgm:pt modelId="{51B4DCCB-E38E-47E8-9144-88B4E9F3BB9D}" type="pres">
      <dgm:prSet presAssocID="{20736DCA-2405-4BE1-A3E9-74A5DC1C84CD}" presName="spaceB" presStyleCnt="0"/>
      <dgm:spPr/>
    </dgm:pt>
    <dgm:pt modelId="{B52B5326-EDB6-4BF4-A6A2-C1B07BD28725}" type="pres">
      <dgm:prSet presAssocID="{4970D7EC-8241-4223-BA39-DB5113852AD0}" presName="space" presStyleCnt="0"/>
      <dgm:spPr/>
    </dgm:pt>
    <dgm:pt modelId="{9CE668B7-4878-4284-80F8-341454A4CA0C}" type="pres">
      <dgm:prSet presAssocID="{DE29AB4C-6E97-4403-B0F8-0F5B505F802F}" presName="compositeA" presStyleCnt="0"/>
      <dgm:spPr/>
    </dgm:pt>
    <dgm:pt modelId="{61648637-6477-44BE-93CC-B97C7C0713B7}" type="pres">
      <dgm:prSet presAssocID="{DE29AB4C-6E97-4403-B0F8-0F5B505F802F}" presName="textA" presStyleLbl="revTx" presStyleIdx="2" presStyleCnt="10">
        <dgm:presLayoutVars>
          <dgm:bulletEnabled val="1"/>
        </dgm:presLayoutVars>
      </dgm:prSet>
      <dgm:spPr/>
    </dgm:pt>
    <dgm:pt modelId="{48D04CE8-FC28-4035-9A97-D8EC3A641AE9}" type="pres">
      <dgm:prSet presAssocID="{DE29AB4C-6E97-4403-B0F8-0F5B505F802F}" presName="circleA" presStyleLbl="node1" presStyleIdx="2" presStyleCnt="10"/>
      <dgm:spPr>
        <a:solidFill>
          <a:srgbClr val="00B050"/>
        </a:solidFill>
      </dgm:spPr>
    </dgm:pt>
    <dgm:pt modelId="{F035962C-4D3F-447F-9AEB-1BB4B37ACA15}" type="pres">
      <dgm:prSet presAssocID="{DE29AB4C-6E97-4403-B0F8-0F5B505F802F}" presName="spaceA" presStyleCnt="0"/>
      <dgm:spPr/>
    </dgm:pt>
    <dgm:pt modelId="{A633A9DF-AE61-4106-BC81-A8DCE25A2B35}" type="pres">
      <dgm:prSet presAssocID="{9D51276A-E8BD-4182-817E-EF24F5A85F29}" presName="space" presStyleCnt="0"/>
      <dgm:spPr/>
    </dgm:pt>
    <dgm:pt modelId="{71C46F41-293B-4132-9CCD-79453523A37D}" type="pres">
      <dgm:prSet presAssocID="{68DB566E-16EC-4B67-A3D3-8F351716829A}" presName="compositeB" presStyleCnt="0"/>
      <dgm:spPr/>
    </dgm:pt>
    <dgm:pt modelId="{D5907521-DE9E-481C-B8B2-ECD217955DAC}" type="pres">
      <dgm:prSet presAssocID="{68DB566E-16EC-4B67-A3D3-8F351716829A}" presName="textB" presStyleLbl="revTx" presStyleIdx="3" presStyleCnt="10">
        <dgm:presLayoutVars>
          <dgm:bulletEnabled val="1"/>
        </dgm:presLayoutVars>
      </dgm:prSet>
      <dgm:spPr/>
    </dgm:pt>
    <dgm:pt modelId="{7A4F0213-DA9A-490F-959E-C76013EACAFB}" type="pres">
      <dgm:prSet presAssocID="{68DB566E-16EC-4B67-A3D3-8F351716829A}" presName="circleB" presStyleLbl="node1" presStyleIdx="3" presStyleCnt="10"/>
      <dgm:spPr>
        <a:solidFill>
          <a:srgbClr val="00B050"/>
        </a:solidFill>
      </dgm:spPr>
    </dgm:pt>
    <dgm:pt modelId="{F768FECB-F6CE-49CB-A935-7E3356217FF6}" type="pres">
      <dgm:prSet presAssocID="{68DB566E-16EC-4B67-A3D3-8F351716829A}" presName="spaceB" presStyleCnt="0"/>
      <dgm:spPr/>
    </dgm:pt>
    <dgm:pt modelId="{B53F3E20-28B6-4E3A-AD70-C8E9D7859E73}" type="pres">
      <dgm:prSet presAssocID="{327358EF-2EEA-40FE-A237-6660B96BEC70}" presName="space" presStyleCnt="0"/>
      <dgm:spPr/>
    </dgm:pt>
    <dgm:pt modelId="{B2364383-73EF-4A9C-A93A-72592F673212}" type="pres">
      <dgm:prSet presAssocID="{6D802586-96EB-4928-B8D6-CA9999781EA9}" presName="compositeA" presStyleCnt="0"/>
      <dgm:spPr/>
    </dgm:pt>
    <dgm:pt modelId="{7924944A-298B-44CC-8309-C9EA1C5CAC46}" type="pres">
      <dgm:prSet presAssocID="{6D802586-96EB-4928-B8D6-CA9999781EA9}" presName="textA" presStyleLbl="revTx" presStyleIdx="4" presStyleCnt="10">
        <dgm:presLayoutVars>
          <dgm:bulletEnabled val="1"/>
        </dgm:presLayoutVars>
      </dgm:prSet>
      <dgm:spPr/>
    </dgm:pt>
    <dgm:pt modelId="{C764AFCE-D194-446C-9F6C-41FF0EB71635}" type="pres">
      <dgm:prSet presAssocID="{6D802586-96EB-4928-B8D6-CA9999781EA9}" presName="circleA" presStyleLbl="node1" presStyleIdx="4" presStyleCnt="10"/>
      <dgm:spPr>
        <a:solidFill>
          <a:srgbClr val="00B050"/>
        </a:solidFill>
      </dgm:spPr>
    </dgm:pt>
    <dgm:pt modelId="{283F7DF1-BBA9-4CC4-A1D0-FEC5900666AF}" type="pres">
      <dgm:prSet presAssocID="{6D802586-96EB-4928-B8D6-CA9999781EA9}" presName="spaceA" presStyleCnt="0"/>
      <dgm:spPr/>
    </dgm:pt>
    <dgm:pt modelId="{BEF36EF4-9CA3-46B6-A642-70051B9FD458}" type="pres">
      <dgm:prSet presAssocID="{55C93A54-EE00-4A45-A362-322372347EF6}" presName="space" presStyleCnt="0"/>
      <dgm:spPr/>
    </dgm:pt>
    <dgm:pt modelId="{D133340D-3A92-462F-8784-B95F6F4AA562}" type="pres">
      <dgm:prSet presAssocID="{334245C5-4C4B-409A-8B6B-46D195AC0551}" presName="compositeB" presStyleCnt="0"/>
      <dgm:spPr/>
    </dgm:pt>
    <dgm:pt modelId="{E3353A10-5153-44D2-8B7F-E4983013576B}" type="pres">
      <dgm:prSet presAssocID="{334245C5-4C4B-409A-8B6B-46D195AC0551}" presName="textB" presStyleLbl="revTx" presStyleIdx="5" presStyleCnt="10">
        <dgm:presLayoutVars>
          <dgm:bulletEnabled val="1"/>
        </dgm:presLayoutVars>
      </dgm:prSet>
      <dgm:spPr/>
    </dgm:pt>
    <dgm:pt modelId="{BCE72BCF-D1B8-4AD8-9999-8E4EEE39B7BE}" type="pres">
      <dgm:prSet presAssocID="{334245C5-4C4B-409A-8B6B-46D195AC0551}" presName="circleB" presStyleLbl="node1" presStyleIdx="5" presStyleCnt="10"/>
      <dgm:spPr>
        <a:solidFill>
          <a:srgbClr val="00B050"/>
        </a:solidFill>
      </dgm:spPr>
    </dgm:pt>
    <dgm:pt modelId="{70960DE7-4133-473C-9563-45BD9787752D}" type="pres">
      <dgm:prSet presAssocID="{334245C5-4C4B-409A-8B6B-46D195AC0551}" presName="spaceB" presStyleCnt="0"/>
      <dgm:spPr/>
    </dgm:pt>
    <dgm:pt modelId="{4E280843-3584-435A-9B39-858B3B5AD570}" type="pres">
      <dgm:prSet presAssocID="{7B3E6D6A-56B8-455F-89FC-CE583F601ACD}" presName="space" presStyleCnt="0"/>
      <dgm:spPr/>
    </dgm:pt>
    <dgm:pt modelId="{6B63CC25-B880-44FB-AFD7-C6EEC6167FB0}" type="pres">
      <dgm:prSet presAssocID="{27EFC67F-6808-4476-9A0B-28614D58F1AE}" presName="compositeA" presStyleCnt="0"/>
      <dgm:spPr/>
    </dgm:pt>
    <dgm:pt modelId="{2FE2159E-2622-4AD6-B89D-3CF708FC3A62}" type="pres">
      <dgm:prSet presAssocID="{27EFC67F-6808-4476-9A0B-28614D58F1AE}" presName="textA" presStyleLbl="revTx" presStyleIdx="6" presStyleCnt="10">
        <dgm:presLayoutVars>
          <dgm:bulletEnabled val="1"/>
        </dgm:presLayoutVars>
      </dgm:prSet>
      <dgm:spPr/>
    </dgm:pt>
    <dgm:pt modelId="{2E4D60C5-8DEE-4BB2-8FD3-7D9A029A2185}" type="pres">
      <dgm:prSet presAssocID="{27EFC67F-6808-4476-9A0B-28614D58F1AE}" presName="circleA" presStyleLbl="node1" presStyleIdx="6" presStyleCnt="10"/>
      <dgm:spPr>
        <a:solidFill>
          <a:srgbClr val="00B050"/>
        </a:solidFill>
      </dgm:spPr>
    </dgm:pt>
    <dgm:pt modelId="{293308F3-EB6C-4D32-9A4B-AA6B377803A1}" type="pres">
      <dgm:prSet presAssocID="{27EFC67F-6808-4476-9A0B-28614D58F1AE}" presName="spaceA" presStyleCnt="0"/>
      <dgm:spPr/>
    </dgm:pt>
    <dgm:pt modelId="{1334A491-C306-4809-824C-7A893753E06D}" type="pres">
      <dgm:prSet presAssocID="{8511A1B9-DDEA-4FBD-8B65-DE4829FA8BE3}" presName="space" presStyleCnt="0"/>
      <dgm:spPr/>
    </dgm:pt>
    <dgm:pt modelId="{D4100FB8-D0B1-4673-8953-EA7091A1E12F}" type="pres">
      <dgm:prSet presAssocID="{B57B4A13-CD5F-44FE-AFAE-A201C3A54D2E}" presName="compositeB" presStyleCnt="0"/>
      <dgm:spPr/>
    </dgm:pt>
    <dgm:pt modelId="{967189AF-5492-4F7D-92F1-FF7311312E12}" type="pres">
      <dgm:prSet presAssocID="{B57B4A13-CD5F-44FE-AFAE-A201C3A54D2E}" presName="textB" presStyleLbl="revTx" presStyleIdx="7" presStyleCnt="10">
        <dgm:presLayoutVars>
          <dgm:bulletEnabled val="1"/>
        </dgm:presLayoutVars>
      </dgm:prSet>
      <dgm:spPr/>
    </dgm:pt>
    <dgm:pt modelId="{21C0D01F-AD68-48E0-A9E8-45862529F095}" type="pres">
      <dgm:prSet presAssocID="{B57B4A13-CD5F-44FE-AFAE-A201C3A54D2E}" presName="circleB" presStyleLbl="node1" presStyleIdx="7" presStyleCnt="10"/>
      <dgm:spPr>
        <a:solidFill>
          <a:srgbClr val="00B050"/>
        </a:solidFill>
      </dgm:spPr>
    </dgm:pt>
    <dgm:pt modelId="{C0C7E522-07F3-47B2-9343-61D700E2D4D1}" type="pres">
      <dgm:prSet presAssocID="{B57B4A13-CD5F-44FE-AFAE-A201C3A54D2E}" presName="spaceB" presStyleCnt="0"/>
      <dgm:spPr/>
    </dgm:pt>
    <dgm:pt modelId="{C0385381-E20C-435C-AE48-0A78ABF5EE19}" type="pres">
      <dgm:prSet presAssocID="{3AF339EE-5A66-466C-BE78-D6F8E59DFF67}" presName="space" presStyleCnt="0"/>
      <dgm:spPr/>
    </dgm:pt>
    <dgm:pt modelId="{2EBC6D01-FC82-4D94-93FF-0C658A8E5DAF}" type="pres">
      <dgm:prSet presAssocID="{6BD3DB3F-E003-4C4D-9054-9052F713D0C3}" presName="compositeA" presStyleCnt="0"/>
      <dgm:spPr/>
    </dgm:pt>
    <dgm:pt modelId="{086C7860-7A7C-4D9C-86A9-CE1510D1659E}" type="pres">
      <dgm:prSet presAssocID="{6BD3DB3F-E003-4C4D-9054-9052F713D0C3}" presName="textA" presStyleLbl="revTx" presStyleIdx="8" presStyleCnt="10">
        <dgm:presLayoutVars>
          <dgm:bulletEnabled val="1"/>
        </dgm:presLayoutVars>
      </dgm:prSet>
      <dgm:spPr/>
    </dgm:pt>
    <dgm:pt modelId="{73A425EE-C094-479C-BFDB-B7F76053CE6A}" type="pres">
      <dgm:prSet presAssocID="{6BD3DB3F-E003-4C4D-9054-9052F713D0C3}" presName="circleA" presStyleLbl="node1" presStyleIdx="8" presStyleCnt="10"/>
      <dgm:spPr/>
    </dgm:pt>
    <dgm:pt modelId="{2FBE47A6-6E3A-448A-8F03-68D61DB45FEE}" type="pres">
      <dgm:prSet presAssocID="{6BD3DB3F-E003-4C4D-9054-9052F713D0C3}" presName="spaceA" presStyleCnt="0"/>
      <dgm:spPr/>
    </dgm:pt>
    <dgm:pt modelId="{EA575DC9-CD19-40DD-B2D4-21D88217CE0C}" type="pres">
      <dgm:prSet presAssocID="{7FFFA5F3-9B13-4487-9F75-2A7564F8F87B}" presName="space" presStyleCnt="0"/>
      <dgm:spPr/>
    </dgm:pt>
    <dgm:pt modelId="{3FD83FEB-38DA-42B2-B7FA-43CD1FCEFC43}" type="pres">
      <dgm:prSet presAssocID="{B11B1E46-35FC-4A51-BBFC-7DC2153E8B0D}" presName="compositeB" presStyleCnt="0"/>
      <dgm:spPr/>
    </dgm:pt>
    <dgm:pt modelId="{DF2C405F-F1D9-478E-A5A3-335FE6BE9810}" type="pres">
      <dgm:prSet presAssocID="{B11B1E46-35FC-4A51-BBFC-7DC2153E8B0D}" presName="textB" presStyleLbl="revTx" presStyleIdx="9" presStyleCnt="10">
        <dgm:presLayoutVars>
          <dgm:bulletEnabled val="1"/>
        </dgm:presLayoutVars>
      </dgm:prSet>
      <dgm:spPr/>
    </dgm:pt>
    <dgm:pt modelId="{BDA62E8E-A669-4B1F-BD01-1E9BF1A014B1}" type="pres">
      <dgm:prSet presAssocID="{B11B1E46-35FC-4A51-BBFC-7DC2153E8B0D}" presName="circleB" presStyleLbl="node1" presStyleIdx="9" presStyleCnt="10"/>
      <dgm:spPr/>
    </dgm:pt>
    <dgm:pt modelId="{24B920A4-52A7-474E-8739-4EBCFA2E3595}" type="pres">
      <dgm:prSet presAssocID="{B11B1E46-35FC-4A51-BBFC-7DC2153E8B0D}" presName="spaceB" presStyleCnt="0"/>
      <dgm:spPr/>
    </dgm:pt>
  </dgm:ptLst>
  <dgm:cxnLst>
    <dgm:cxn modelId="{A0250F0E-B275-48BF-8AB4-8C20562D9902}" type="presOf" srcId="{B57B4A13-CD5F-44FE-AFAE-A201C3A54D2E}" destId="{967189AF-5492-4F7D-92F1-FF7311312E12}" srcOrd="0" destOrd="0" presId="urn:microsoft.com/office/officeart/2005/8/layout/hProcess11"/>
    <dgm:cxn modelId="{9911D815-2E03-4712-9B5A-BF1C33340BAA}" srcId="{D7896F74-78EE-41DD-BD68-8D1403977C3D}" destId="{B57B4A13-CD5F-44FE-AFAE-A201C3A54D2E}" srcOrd="7" destOrd="0" parTransId="{90312691-25B4-44F7-8572-E47ED25E7AAA}" sibTransId="{3AF339EE-5A66-466C-BE78-D6F8E59DFF67}"/>
    <dgm:cxn modelId="{C60EFC1E-6A50-4153-A0A1-777C418141DC}" type="presOf" srcId="{DE29AB4C-6E97-4403-B0F8-0F5B505F802F}" destId="{61648637-6477-44BE-93CC-B97C7C0713B7}" srcOrd="0" destOrd="0" presId="urn:microsoft.com/office/officeart/2005/8/layout/hProcess11"/>
    <dgm:cxn modelId="{82B24A29-2EF5-43F1-9DF3-5F78D16C3815}" srcId="{D7896F74-78EE-41DD-BD68-8D1403977C3D}" destId="{6D802586-96EB-4928-B8D6-CA9999781EA9}" srcOrd="4" destOrd="0" parTransId="{1571EA0A-0B5B-4187-AD02-3FE4879603E4}" sibTransId="{55C93A54-EE00-4A45-A362-322372347EF6}"/>
    <dgm:cxn modelId="{7ACAD72F-D68F-4D15-9D4E-7BC4746CE7BB}" type="presOf" srcId="{334245C5-4C4B-409A-8B6B-46D195AC0551}" destId="{E3353A10-5153-44D2-8B7F-E4983013576B}" srcOrd="0" destOrd="0" presId="urn:microsoft.com/office/officeart/2005/8/layout/hProcess11"/>
    <dgm:cxn modelId="{DF5EE335-4D35-4203-B01E-2466482164DE}" type="presOf" srcId="{6BD3DB3F-E003-4C4D-9054-9052F713D0C3}" destId="{086C7860-7A7C-4D9C-86A9-CE1510D1659E}" srcOrd="0" destOrd="0" presId="urn:microsoft.com/office/officeart/2005/8/layout/hProcess11"/>
    <dgm:cxn modelId="{B1A9FB38-FCE2-442D-8FDA-6EA28B60D31C}" srcId="{D7896F74-78EE-41DD-BD68-8D1403977C3D}" destId="{20736DCA-2405-4BE1-A3E9-74A5DC1C84CD}" srcOrd="1" destOrd="0" parTransId="{97847973-1F66-4F71-A40F-2091687A0FB8}" sibTransId="{4970D7EC-8241-4223-BA39-DB5113852AD0}"/>
    <dgm:cxn modelId="{E5A7263B-6A2C-42BF-ACCC-80D2D4C77198}" type="presOf" srcId="{20736DCA-2405-4BE1-A3E9-74A5DC1C84CD}" destId="{55F01B78-46D2-4C60-8145-329F4EAD95D9}" srcOrd="0" destOrd="0" presId="urn:microsoft.com/office/officeart/2005/8/layout/hProcess11"/>
    <dgm:cxn modelId="{B75FA547-F7D1-4C72-9F75-31332C121A21}" type="presOf" srcId="{68DB566E-16EC-4B67-A3D3-8F351716829A}" destId="{D5907521-DE9E-481C-B8B2-ECD217955DAC}" srcOrd="0" destOrd="0" presId="urn:microsoft.com/office/officeart/2005/8/layout/hProcess11"/>
    <dgm:cxn modelId="{66861F69-7F0B-436E-BF2D-FB17A6B84971}" srcId="{D7896F74-78EE-41DD-BD68-8D1403977C3D}" destId="{DE29AB4C-6E97-4403-B0F8-0F5B505F802F}" srcOrd="2" destOrd="0" parTransId="{AE265647-F307-49A2-9488-FC3CAE5055E9}" sibTransId="{9D51276A-E8BD-4182-817E-EF24F5A85F29}"/>
    <dgm:cxn modelId="{BCD4AF49-1828-4419-90C6-CB19FAF4D703}" type="presOf" srcId="{5B0FE97B-6F66-4855-9664-A60FCDDA1F30}" destId="{BC9BDA39-6A27-40FB-A471-DEA775A2601A}" srcOrd="0" destOrd="0" presId="urn:microsoft.com/office/officeart/2005/8/layout/hProcess11"/>
    <dgm:cxn modelId="{03614050-C340-4F23-AB3F-046C66FEA772}" srcId="{D7896F74-78EE-41DD-BD68-8D1403977C3D}" destId="{5B0FE97B-6F66-4855-9664-A60FCDDA1F30}" srcOrd="0" destOrd="0" parTransId="{334B6B6A-2532-4072-BB35-8F0DFB09F048}" sibTransId="{EEE6D6EF-0805-4675-8CDC-CB016C61E6DE}"/>
    <dgm:cxn modelId="{90B1FC72-C7F6-4D26-8950-9F795DB8AD89}" srcId="{D7896F74-78EE-41DD-BD68-8D1403977C3D}" destId="{27EFC67F-6808-4476-9A0B-28614D58F1AE}" srcOrd="6" destOrd="0" parTransId="{EB8663D1-0EA2-476C-9141-F7185D448FA1}" sibTransId="{8511A1B9-DDEA-4FBD-8B65-DE4829FA8BE3}"/>
    <dgm:cxn modelId="{5B31F79F-D70C-422E-A319-D0E06C829EB4}" type="presOf" srcId="{D7896F74-78EE-41DD-BD68-8D1403977C3D}" destId="{937F61E5-5021-4046-81F0-54F5380EBD5C}" srcOrd="0" destOrd="0" presId="urn:microsoft.com/office/officeart/2005/8/layout/hProcess11"/>
    <dgm:cxn modelId="{9CB2B2AD-A5B9-4FEB-8347-75A47C0FF139}" type="presOf" srcId="{6D802586-96EB-4928-B8D6-CA9999781EA9}" destId="{7924944A-298B-44CC-8309-C9EA1C5CAC46}" srcOrd="0" destOrd="0" presId="urn:microsoft.com/office/officeart/2005/8/layout/hProcess11"/>
    <dgm:cxn modelId="{1E85AAAF-455C-4875-B58D-7212D6281042}" srcId="{D7896F74-78EE-41DD-BD68-8D1403977C3D}" destId="{B11B1E46-35FC-4A51-BBFC-7DC2153E8B0D}" srcOrd="9" destOrd="0" parTransId="{8057D8B1-3B98-4E3F-9146-AFC76C33F815}" sibTransId="{D45F9157-F3B1-465B-8E4F-75F179CEFFFB}"/>
    <dgm:cxn modelId="{34F427B5-793F-4FE2-936E-E9CF35884684}" srcId="{D7896F74-78EE-41DD-BD68-8D1403977C3D}" destId="{6BD3DB3F-E003-4C4D-9054-9052F713D0C3}" srcOrd="8" destOrd="0" parTransId="{E554EB07-80F1-4059-AACE-5A17914F4FC0}" sibTransId="{7FFFA5F3-9B13-4487-9F75-2A7564F8F87B}"/>
    <dgm:cxn modelId="{BF9FA4C3-7B60-4CB8-8997-5773B21D8ABF}" type="presOf" srcId="{B11B1E46-35FC-4A51-BBFC-7DC2153E8B0D}" destId="{DF2C405F-F1D9-478E-A5A3-335FE6BE9810}" srcOrd="0" destOrd="0" presId="urn:microsoft.com/office/officeart/2005/8/layout/hProcess11"/>
    <dgm:cxn modelId="{D4C36BD3-21B4-458C-A67B-7E468C35BAF2}" srcId="{D7896F74-78EE-41DD-BD68-8D1403977C3D}" destId="{334245C5-4C4B-409A-8B6B-46D195AC0551}" srcOrd="5" destOrd="0" parTransId="{A985C2B5-E9F5-4905-90F8-88ADB1374983}" sibTransId="{7B3E6D6A-56B8-455F-89FC-CE583F601ACD}"/>
    <dgm:cxn modelId="{A10682DF-F795-4951-8CF7-3636D08E49A7}" type="presOf" srcId="{27EFC67F-6808-4476-9A0B-28614D58F1AE}" destId="{2FE2159E-2622-4AD6-B89D-3CF708FC3A62}" srcOrd="0" destOrd="0" presId="urn:microsoft.com/office/officeart/2005/8/layout/hProcess11"/>
    <dgm:cxn modelId="{2A8B66EA-D337-4134-96E0-98A7BA8C73B3}" srcId="{D7896F74-78EE-41DD-BD68-8D1403977C3D}" destId="{68DB566E-16EC-4B67-A3D3-8F351716829A}" srcOrd="3" destOrd="0" parTransId="{D1905195-465D-4111-BD1A-B36663F5D196}" sibTransId="{327358EF-2EEA-40FE-A237-6660B96BEC70}"/>
    <dgm:cxn modelId="{8D23CEE2-1C7E-4226-B6EA-8689CC5AD53F}" type="presParOf" srcId="{937F61E5-5021-4046-81F0-54F5380EBD5C}" destId="{DBD3A1A3-CBDA-4E14-BE2B-2AE2A69943EE}" srcOrd="0" destOrd="0" presId="urn:microsoft.com/office/officeart/2005/8/layout/hProcess11"/>
    <dgm:cxn modelId="{500C54FA-86B4-44D8-93F2-005B182BEEA7}" type="presParOf" srcId="{937F61E5-5021-4046-81F0-54F5380EBD5C}" destId="{87BCD721-575C-41D2-88F1-5F1A1D9E86A8}" srcOrd="1" destOrd="0" presId="urn:microsoft.com/office/officeart/2005/8/layout/hProcess11"/>
    <dgm:cxn modelId="{138B4C93-DE83-4AA5-8C62-0F7431456C70}" type="presParOf" srcId="{87BCD721-575C-41D2-88F1-5F1A1D9E86A8}" destId="{F81EEC8D-30C2-4524-8362-9B5EE178DE63}" srcOrd="0" destOrd="0" presId="urn:microsoft.com/office/officeart/2005/8/layout/hProcess11"/>
    <dgm:cxn modelId="{FDBFF0FD-F4D8-40BC-BA23-F46EC450A6A8}" type="presParOf" srcId="{F81EEC8D-30C2-4524-8362-9B5EE178DE63}" destId="{BC9BDA39-6A27-40FB-A471-DEA775A2601A}" srcOrd="0" destOrd="0" presId="urn:microsoft.com/office/officeart/2005/8/layout/hProcess11"/>
    <dgm:cxn modelId="{0C09D6DC-147F-49BB-A24D-E49946297606}" type="presParOf" srcId="{F81EEC8D-30C2-4524-8362-9B5EE178DE63}" destId="{BFBD1240-EDBF-44DC-8B26-EE2DE6F27C00}" srcOrd="1" destOrd="0" presId="urn:microsoft.com/office/officeart/2005/8/layout/hProcess11"/>
    <dgm:cxn modelId="{4B1F771C-1F7F-40DB-800C-20C2FBCD648A}" type="presParOf" srcId="{F81EEC8D-30C2-4524-8362-9B5EE178DE63}" destId="{A6E71C7A-91F8-48BD-B8D5-44D0D7CC373A}" srcOrd="2" destOrd="0" presId="urn:microsoft.com/office/officeart/2005/8/layout/hProcess11"/>
    <dgm:cxn modelId="{E83653CD-740B-48DE-96EC-FE7C1F31088D}" type="presParOf" srcId="{87BCD721-575C-41D2-88F1-5F1A1D9E86A8}" destId="{55DD8C46-EC9D-4A1D-A14B-39C9CE760116}" srcOrd="1" destOrd="0" presId="urn:microsoft.com/office/officeart/2005/8/layout/hProcess11"/>
    <dgm:cxn modelId="{889B0101-22F3-4F5F-943D-7F93EF6D7D4C}" type="presParOf" srcId="{87BCD721-575C-41D2-88F1-5F1A1D9E86A8}" destId="{1A88E68D-FDCA-42C8-BB8B-22407E0E3F9F}" srcOrd="2" destOrd="0" presId="urn:microsoft.com/office/officeart/2005/8/layout/hProcess11"/>
    <dgm:cxn modelId="{A1E78F6E-0B56-45AA-95CF-3F164A0CEFC8}" type="presParOf" srcId="{1A88E68D-FDCA-42C8-BB8B-22407E0E3F9F}" destId="{55F01B78-46D2-4C60-8145-329F4EAD95D9}" srcOrd="0" destOrd="0" presId="urn:microsoft.com/office/officeart/2005/8/layout/hProcess11"/>
    <dgm:cxn modelId="{FED94183-6843-4DBC-94D5-EDCC561529BB}" type="presParOf" srcId="{1A88E68D-FDCA-42C8-BB8B-22407E0E3F9F}" destId="{9B717C34-4819-4314-86B1-B9EFC094E798}" srcOrd="1" destOrd="0" presId="urn:microsoft.com/office/officeart/2005/8/layout/hProcess11"/>
    <dgm:cxn modelId="{F18C40CE-1970-4111-AD6A-46E5E60EE90A}" type="presParOf" srcId="{1A88E68D-FDCA-42C8-BB8B-22407E0E3F9F}" destId="{51B4DCCB-E38E-47E8-9144-88B4E9F3BB9D}" srcOrd="2" destOrd="0" presId="urn:microsoft.com/office/officeart/2005/8/layout/hProcess11"/>
    <dgm:cxn modelId="{438C5D92-1BB5-4B9F-B4DA-8A22159B4C7B}" type="presParOf" srcId="{87BCD721-575C-41D2-88F1-5F1A1D9E86A8}" destId="{B52B5326-EDB6-4BF4-A6A2-C1B07BD28725}" srcOrd="3" destOrd="0" presId="urn:microsoft.com/office/officeart/2005/8/layout/hProcess11"/>
    <dgm:cxn modelId="{CAE1B81A-B797-463D-ACB4-210EF44E0F55}" type="presParOf" srcId="{87BCD721-575C-41D2-88F1-5F1A1D9E86A8}" destId="{9CE668B7-4878-4284-80F8-341454A4CA0C}" srcOrd="4" destOrd="0" presId="urn:microsoft.com/office/officeart/2005/8/layout/hProcess11"/>
    <dgm:cxn modelId="{868A3791-14D9-48C4-86C5-D83F57DBFB8B}" type="presParOf" srcId="{9CE668B7-4878-4284-80F8-341454A4CA0C}" destId="{61648637-6477-44BE-93CC-B97C7C0713B7}" srcOrd="0" destOrd="0" presId="urn:microsoft.com/office/officeart/2005/8/layout/hProcess11"/>
    <dgm:cxn modelId="{7561F60A-EA71-4EDF-A851-07DE0B61E90E}" type="presParOf" srcId="{9CE668B7-4878-4284-80F8-341454A4CA0C}" destId="{48D04CE8-FC28-4035-9A97-D8EC3A641AE9}" srcOrd="1" destOrd="0" presId="urn:microsoft.com/office/officeart/2005/8/layout/hProcess11"/>
    <dgm:cxn modelId="{BC38EFBE-0949-4ABB-AFF9-1BF18DF9C24D}" type="presParOf" srcId="{9CE668B7-4878-4284-80F8-341454A4CA0C}" destId="{F035962C-4D3F-447F-9AEB-1BB4B37ACA15}" srcOrd="2" destOrd="0" presId="urn:microsoft.com/office/officeart/2005/8/layout/hProcess11"/>
    <dgm:cxn modelId="{71F4E7CB-783C-47D3-ACA1-A8817AE298B1}" type="presParOf" srcId="{87BCD721-575C-41D2-88F1-5F1A1D9E86A8}" destId="{A633A9DF-AE61-4106-BC81-A8DCE25A2B35}" srcOrd="5" destOrd="0" presId="urn:microsoft.com/office/officeart/2005/8/layout/hProcess11"/>
    <dgm:cxn modelId="{BB784A46-49FC-4169-A02B-CF4D85E343C6}" type="presParOf" srcId="{87BCD721-575C-41D2-88F1-5F1A1D9E86A8}" destId="{71C46F41-293B-4132-9CCD-79453523A37D}" srcOrd="6" destOrd="0" presId="urn:microsoft.com/office/officeart/2005/8/layout/hProcess11"/>
    <dgm:cxn modelId="{5DC9BA24-A607-44D6-A230-B8BDD05BEBA6}" type="presParOf" srcId="{71C46F41-293B-4132-9CCD-79453523A37D}" destId="{D5907521-DE9E-481C-B8B2-ECD217955DAC}" srcOrd="0" destOrd="0" presId="urn:microsoft.com/office/officeart/2005/8/layout/hProcess11"/>
    <dgm:cxn modelId="{E28337DF-087A-4DA8-970B-2ECD11243DB8}" type="presParOf" srcId="{71C46F41-293B-4132-9CCD-79453523A37D}" destId="{7A4F0213-DA9A-490F-959E-C76013EACAFB}" srcOrd="1" destOrd="0" presId="urn:microsoft.com/office/officeart/2005/8/layout/hProcess11"/>
    <dgm:cxn modelId="{6E119B2A-9B2E-4E2D-9DF0-AC0D3A97A469}" type="presParOf" srcId="{71C46F41-293B-4132-9CCD-79453523A37D}" destId="{F768FECB-F6CE-49CB-A935-7E3356217FF6}" srcOrd="2" destOrd="0" presId="urn:microsoft.com/office/officeart/2005/8/layout/hProcess11"/>
    <dgm:cxn modelId="{41E83E63-4998-47BF-A56A-165ED9FB9906}" type="presParOf" srcId="{87BCD721-575C-41D2-88F1-5F1A1D9E86A8}" destId="{B53F3E20-28B6-4E3A-AD70-C8E9D7859E73}" srcOrd="7" destOrd="0" presId="urn:microsoft.com/office/officeart/2005/8/layout/hProcess11"/>
    <dgm:cxn modelId="{FF47195C-1F91-458D-8008-3EE98EB5D2AF}" type="presParOf" srcId="{87BCD721-575C-41D2-88F1-5F1A1D9E86A8}" destId="{B2364383-73EF-4A9C-A93A-72592F673212}" srcOrd="8" destOrd="0" presId="urn:microsoft.com/office/officeart/2005/8/layout/hProcess11"/>
    <dgm:cxn modelId="{4F6C8AF0-553F-447A-A5B3-0645853D10E3}" type="presParOf" srcId="{B2364383-73EF-4A9C-A93A-72592F673212}" destId="{7924944A-298B-44CC-8309-C9EA1C5CAC46}" srcOrd="0" destOrd="0" presId="urn:microsoft.com/office/officeart/2005/8/layout/hProcess11"/>
    <dgm:cxn modelId="{4B851217-66AA-4712-825D-87234800DC81}" type="presParOf" srcId="{B2364383-73EF-4A9C-A93A-72592F673212}" destId="{C764AFCE-D194-446C-9F6C-41FF0EB71635}" srcOrd="1" destOrd="0" presId="urn:microsoft.com/office/officeart/2005/8/layout/hProcess11"/>
    <dgm:cxn modelId="{33DD0593-C534-419F-A201-8AACCAD9BEBB}" type="presParOf" srcId="{B2364383-73EF-4A9C-A93A-72592F673212}" destId="{283F7DF1-BBA9-4CC4-A1D0-FEC5900666AF}" srcOrd="2" destOrd="0" presId="urn:microsoft.com/office/officeart/2005/8/layout/hProcess11"/>
    <dgm:cxn modelId="{2F839301-FFBF-438F-8057-0B9FA586205D}" type="presParOf" srcId="{87BCD721-575C-41D2-88F1-5F1A1D9E86A8}" destId="{BEF36EF4-9CA3-46B6-A642-70051B9FD458}" srcOrd="9" destOrd="0" presId="urn:microsoft.com/office/officeart/2005/8/layout/hProcess11"/>
    <dgm:cxn modelId="{1F199078-EBAC-4C75-9640-369A1A59A929}" type="presParOf" srcId="{87BCD721-575C-41D2-88F1-5F1A1D9E86A8}" destId="{D133340D-3A92-462F-8784-B95F6F4AA562}" srcOrd="10" destOrd="0" presId="urn:microsoft.com/office/officeart/2005/8/layout/hProcess11"/>
    <dgm:cxn modelId="{E2DDC1A3-5C56-4074-BA6D-169ED58A7FC0}" type="presParOf" srcId="{D133340D-3A92-462F-8784-B95F6F4AA562}" destId="{E3353A10-5153-44D2-8B7F-E4983013576B}" srcOrd="0" destOrd="0" presId="urn:microsoft.com/office/officeart/2005/8/layout/hProcess11"/>
    <dgm:cxn modelId="{53ACCA07-1F2C-4C06-A7A5-515FBB6E733E}" type="presParOf" srcId="{D133340D-3A92-462F-8784-B95F6F4AA562}" destId="{BCE72BCF-D1B8-4AD8-9999-8E4EEE39B7BE}" srcOrd="1" destOrd="0" presId="urn:microsoft.com/office/officeart/2005/8/layout/hProcess11"/>
    <dgm:cxn modelId="{789B86BE-0120-4DEC-AFE3-CB0C23EFA210}" type="presParOf" srcId="{D133340D-3A92-462F-8784-B95F6F4AA562}" destId="{70960DE7-4133-473C-9563-45BD9787752D}" srcOrd="2" destOrd="0" presId="urn:microsoft.com/office/officeart/2005/8/layout/hProcess11"/>
    <dgm:cxn modelId="{44B43E57-5440-46D3-A0B3-57766C793F50}" type="presParOf" srcId="{87BCD721-575C-41D2-88F1-5F1A1D9E86A8}" destId="{4E280843-3584-435A-9B39-858B3B5AD570}" srcOrd="11" destOrd="0" presId="urn:microsoft.com/office/officeart/2005/8/layout/hProcess11"/>
    <dgm:cxn modelId="{F083F39E-54D4-4B98-9C0C-162B9355AB6C}" type="presParOf" srcId="{87BCD721-575C-41D2-88F1-5F1A1D9E86A8}" destId="{6B63CC25-B880-44FB-AFD7-C6EEC6167FB0}" srcOrd="12" destOrd="0" presId="urn:microsoft.com/office/officeart/2005/8/layout/hProcess11"/>
    <dgm:cxn modelId="{A1F36B7E-04C6-482C-A823-8196A90954AB}" type="presParOf" srcId="{6B63CC25-B880-44FB-AFD7-C6EEC6167FB0}" destId="{2FE2159E-2622-4AD6-B89D-3CF708FC3A62}" srcOrd="0" destOrd="0" presId="urn:microsoft.com/office/officeart/2005/8/layout/hProcess11"/>
    <dgm:cxn modelId="{5F17BFE7-D0E7-4BD2-AAC0-230FEA227AF2}" type="presParOf" srcId="{6B63CC25-B880-44FB-AFD7-C6EEC6167FB0}" destId="{2E4D60C5-8DEE-4BB2-8FD3-7D9A029A2185}" srcOrd="1" destOrd="0" presId="urn:microsoft.com/office/officeart/2005/8/layout/hProcess11"/>
    <dgm:cxn modelId="{556920FA-C97E-4ED3-9E96-613BFAE6D1C1}" type="presParOf" srcId="{6B63CC25-B880-44FB-AFD7-C6EEC6167FB0}" destId="{293308F3-EB6C-4D32-9A4B-AA6B377803A1}" srcOrd="2" destOrd="0" presId="urn:microsoft.com/office/officeart/2005/8/layout/hProcess11"/>
    <dgm:cxn modelId="{63FABD98-7154-43F3-B761-35B241668D86}" type="presParOf" srcId="{87BCD721-575C-41D2-88F1-5F1A1D9E86A8}" destId="{1334A491-C306-4809-824C-7A893753E06D}" srcOrd="13" destOrd="0" presId="urn:microsoft.com/office/officeart/2005/8/layout/hProcess11"/>
    <dgm:cxn modelId="{A349D5EC-733F-45CC-B70E-C0F3301867E9}" type="presParOf" srcId="{87BCD721-575C-41D2-88F1-5F1A1D9E86A8}" destId="{D4100FB8-D0B1-4673-8953-EA7091A1E12F}" srcOrd="14" destOrd="0" presId="urn:microsoft.com/office/officeart/2005/8/layout/hProcess11"/>
    <dgm:cxn modelId="{B02E5426-9B5E-4710-BA3D-419B59A4741F}" type="presParOf" srcId="{D4100FB8-D0B1-4673-8953-EA7091A1E12F}" destId="{967189AF-5492-4F7D-92F1-FF7311312E12}" srcOrd="0" destOrd="0" presId="urn:microsoft.com/office/officeart/2005/8/layout/hProcess11"/>
    <dgm:cxn modelId="{D0F8E380-3A01-4666-8BAC-A2D381BBBCBF}" type="presParOf" srcId="{D4100FB8-D0B1-4673-8953-EA7091A1E12F}" destId="{21C0D01F-AD68-48E0-A9E8-45862529F095}" srcOrd="1" destOrd="0" presId="urn:microsoft.com/office/officeart/2005/8/layout/hProcess11"/>
    <dgm:cxn modelId="{391C701F-9F57-4EC0-9FFA-23DE8C1BB7ED}" type="presParOf" srcId="{D4100FB8-D0B1-4673-8953-EA7091A1E12F}" destId="{C0C7E522-07F3-47B2-9343-61D700E2D4D1}" srcOrd="2" destOrd="0" presId="urn:microsoft.com/office/officeart/2005/8/layout/hProcess11"/>
    <dgm:cxn modelId="{AC180933-BC75-4FC6-9C90-3A0A72D3FB1A}" type="presParOf" srcId="{87BCD721-575C-41D2-88F1-5F1A1D9E86A8}" destId="{C0385381-E20C-435C-AE48-0A78ABF5EE19}" srcOrd="15" destOrd="0" presId="urn:microsoft.com/office/officeart/2005/8/layout/hProcess11"/>
    <dgm:cxn modelId="{EBB0FBC7-9EE1-4192-BF0F-D02222935BBE}" type="presParOf" srcId="{87BCD721-575C-41D2-88F1-5F1A1D9E86A8}" destId="{2EBC6D01-FC82-4D94-93FF-0C658A8E5DAF}" srcOrd="16" destOrd="0" presId="urn:microsoft.com/office/officeart/2005/8/layout/hProcess11"/>
    <dgm:cxn modelId="{84874DE7-9BD5-47EA-91F2-39624EC7C6BE}" type="presParOf" srcId="{2EBC6D01-FC82-4D94-93FF-0C658A8E5DAF}" destId="{086C7860-7A7C-4D9C-86A9-CE1510D1659E}" srcOrd="0" destOrd="0" presId="urn:microsoft.com/office/officeart/2005/8/layout/hProcess11"/>
    <dgm:cxn modelId="{674528DE-6818-4FAD-B717-1E2935E275C3}" type="presParOf" srcId="{2EBC6D01-FC82-4D94-93FF-0C658A8E5DAF}" destId="{73A425EE-C094-479C-BFDB-B7F76053CE6A}" srcOrd="1" destOrd="0" presId="urn:microsoft.com/office/officeart/2005/8/layout/hProcess11"/>
    <dgm:cxn modelId="{E698C51B-6506-4B7F-A920-A981D82E022E}" type="presParOf" srcId="{2EBC6D01-FC82-4D94-93FF-0C658A8E5DAF}" destId="{2FBE47A6-6E3A-448A-8F03-68D61DB45FEE}" srcOrd="2" destOrd="0" presId="urn:microsoft.com/office/officeart/2005/8/layout/hProcess11"/>
    <dgm:cxn modelId="{2FD21D95-D64E-47EC-A0A6-707E4967A92A}" type="presParOf" srcId="{87BCD721-575C-41D2-88F1-5F1A1D9E86A8}" destId="{EA575DC9-CD19-40DD-B2D4-21D88217CE0C}" srcOrd="17" destOrd="0" presId="urn:microsoft.com/office/officeart/2005/8/layout/hProcess11"/>
    <dgm:cxn modelId="{52F112C4-8283-40B0-897D-7E981D55DD46}" type="presParOf" srcId="{87BCD721-575C-41D2-88F1-5F1A1D9E86A8}" destId="{3FD83FEB-38DA-42B2-B7FA-43CD1FCEFC43}" srcOrd="18" destOrd="0" presId="urn:microsoft.com/office/officeart/2005/8/layout/hProcess11"/>
    <dgm:cxn modelId="{99C21945-063B-44A1-BFD2-198733D7D817}" type="presParOf" srcId="{3FD83FEB-38DA-42B2-B7FA-43CD1FCEFC43}" destId="{DF2C405F-F1D9-478E-A5A3-335FE6BE9810}" srcOrd="0" destOrd="0" presId="urn:microsoft.com/office/officeart/2005/8/layout/hProcess11"/>
    <dgm:cxn modelId="{EDF18921-C24F-4EA4-9C10-C342EFDC3E92}" type="presParOf" srcId="{3FD83FEB-38DA-42B2-B7FA-43CD1FCEFC43}" destId="{BDA62E8E-A669-4B1F-BD01-1E9BF1A014B1}" srcOrd="1" destOrd="0" presId="urn:microsoft.com/office/officeart/2005/8/layout/hProcess11"/>
    <dgm:cxn modelId="{2F21FD46-8F85-40F2-BB2B-F38AF9EED9AC}" type="presParOf" srcId="{3FD83FEB-38DA-42B2-B7FA-43CD1FCEFC43}" destId="{24B920A4-52A7-474E-8739-4EBCFA2E359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031A9D-331B-47DD-8B6A-54926AB4A735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80DCCFC0-209D-4663-8ADC-4B00077C52AC}">
      <dgm:prSet phldrT="[Texto]" custT="1"/>
      <dgm:spPr/>
      <dgm:t>
        <a:bodyPr/>
        <a:lstStyle/>
        <a:p>
          <a:r>
            <a:rPr lang="es-CR" sz="11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14/05/2024 </a:t>
          </a:r>
        </a:p>
        <a:p>
          <a:r>
            <a:rPr lang="es-CR" sz="11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Revisión de la plataforma de </a:t>
          </a:r>
          <a:r>
            <a:rPr lang="es-MX" sz="1100" b="0" i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alimentos, cosméticos, productos higiénicos</a:t>
          </a:r>
          <a:endParaRPr lang="es-CR" sz="110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52AE8FCB-10C7-4F16-9177-4CD3B770923D}" type="parTrans" cxnId="{9D16BC97-75B6-4DD5-B835-3767911F9FCF}">
      <dgm:prSet/>
      <dgm:spPr/>
      <dgm:t>
        <a:bodyPr/>
        <a:lstStyle/>
        <a:p>
          <a:endParaRPr lang="es-CR"/>
        </a:p>
      </dgm:t>
    </dgm:pt>
    <dgm:pt modelId="{286B8DE7-73E2-4393-8B00-E7AE000FAB20}" type="sibTrans" cxnId="{9D16BC97-75B6-4DD5-B835-3767911F9FCF}">
      <dgm:prSet/>
      <dgm:spPr/>
      <dgm:t>
        <a:bodyPr/>
        <a:lstStyle/>
        <a:p>
          <a:endParaRPr lang="es-CR"/>
        </a:p>
      </dgm:t>
    </dgm:pt>
    <dgm:pt modelId="{2F47A6EB-AEEE-4846-B797-4F9341C0626E}">
      <dgm:prSet phldrT="[Texto]" custT="1"/>
      <dgm:spPr/>
      <dgm:t>
        <a:bodyPr/>
        <a:lstStyle/>
        <a:p>
          <a:r>
            <a:rPr lang="es-CR" sz="12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31/05/2024 </a:t>
          </a:r>
        </a:p>
        <a:p>
          <a:r>
            <a:rPr lang="es-CR" sz="11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Requerimiento de Productos Naturales </a:t>
          </a:r>
          <a:r>
            <a:rPr lang="pt-BR" sz="1100" b="0" i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RTCA 11.03.64:19, Decreto N° 44435</a:t>
          </a:r>
          <a:endParaRPr lang="es-CR" sz="110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14B80A1-AF7F-4060-9E3C-7EAE52FDDFBE}" type="parTrans" cxnId="{5F7D0EAF-789A-4E5A-8EB8-1FE0E0C272C7}">
      <dgm:prSet/>
      <dgm:spPr/>
      <dgm:t>
        <a:bodyPr/>
        <a:lstStyle/>
        <a:p>
          <a:endParaRPr lang="es-CR"/>
        </a:p>
      </dgm:t>
    </dgm:pt>
    <dgm:pt modelId="{ECEFE5F4-5ECF-49DE-9ADB-94224426D38E}" type="sibTrans" cxnId="{5F7D0EAF-789A-4E5A-8EB8-1FE0E0C272C7}">
      <dgm:prSet/>
      <dgm:spPr/>
      <dgm:t>
        <a:bodyPr/>
        <a:lstStyle/>
        <a:p>
          <a:endParaRPr lang="es-CR"/>
        </a:p>
      </dgm:t>
    </dgm:pt>
    <dgm:pt modelId="{C59037A4-E12E-4C3D-9B63-896B0C1F4E78}">
      <dgm:prSet phldrT="[Texto]"/>
      <dgm:spPr/>
      <dgm:t>
        <a:bodyPr/>
        <a:lstStyle/>
        <a:p>
          <a:r>
            <a:rPr lang="es-C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06/06/2024</a:t>
          </a:r>
        </a:p>
        <a:p>
          <a:r>
            <a:rPr lang="es-C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Comunicado interno sobre la aplicación de este reconocimiento </a:t>
          </a:r>
        </a:p>
      </dgm:t>
    </dgm:pt>
    <dgm:pt modelId="{DA2BB165-810A-4570-991B-8FA88927771C}" type="parTrans" cxnId="{1626CA97-DEAE-4BCB-85AD-39B7F9FFE71F}">
      <dgm:prSet/>
      <dgm:spPr/>
      <dgm:t>
        <a:bodyPr/>
        <a:lstStyle/>
        <a:p>
          <a:endParaRPr lang="es-CR"/>
        </a:p>
      </dgm:t>
    </dgm:pt>
    <dgm:pt modelId="{C48BE778-C71B-4E89-890D-70B5E59DD1EA}" type="sibTrans" cxnId="{1626CA97-DEAE-4BCB-85AD-39B7F9FFE71F}">
      <dgm:prSet/>
      <dgm:spPr/>
      <dgm:t>
        <a:bodyPr/>
        <a:lstStyle/>
        <a:p>
          <a:endParaRPr lang="es-CR"/>
        </a:p>
      </dgm:t>
    </dgm:pt>
    <dgm:pt modelId="{3629EBA8-E9A0-4A0A-9D07-4887B15C1474}">
      <dgm:prSet phldrT="[Texto]"/>
      <dgm:spPr/>
      <dgm:t>
        <a:bodyPr/>
        <a:lstStyle/>
        <a:p>
          <a:r>
            <a:rPr lang="es-C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Agosto-2024 </a:t>
          </a:r>
        </a:p>
        <a:p>
          <a:r>
            <a:rPr lang="es-C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Requerimiento de los reportes específicos de estos trámites</a:t>
          </a:r>
        </a:p>
      </dgm:t>
    </dgm:pt>
    <dgm:pt modelId="{D8095A3A-D645-4C5D-BC11-A417A4D3DA3A}" type="parTrans" cxnId="{AF628217-7AB8-4AC8-BB59-8A45DA0908C1}">
      <dgm:prSet/>
      <dgm:spPr/>
      <dgm:t>
        <a:bodyPr/>
        <a:lstStyle/>
        <a:p>
          <a:endParaRPr lang="es-CR"/>
        </a:p>
      </dgm:t>
    </dgm:pt>
    <dgm:pt modelId="{A1D45F21-860D-4E09-8072-F3531B51132E}" type="sibTrans" cxnId="{AF628217-7AB8-4AC8-BB59-8A45DA0908C1}">
      <dgm:prSet/>
      <dgm:spPr/>
      <dgm:t>
        <a:bodyPr/>
        <a:lstStyle/>
        <a:p>
          <a:endParaRPr lang="es-CR"/>
        </a:p>
      </dgm:t>
    </dgm:pt>
    <dgm:pt modelId="{C523F581-E467-413D-8DD2-EE1DD3D9F8E3}">
      <dgm:prSet phldrT="[Texto]"/>
      <dgm:spPr/>
      <dgm:t>
        <a:bodyPr/>
        <a:lstStyle/>
        <a:p>
          <a:r>
            <a:rPr lang="es-C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Julio-2024 </a:t>
          </a:r>
        </a:p>
        <a:p>
          <a:r>
            <a:rPr lang="es-C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Revisión del caso de Medicamentos</a:t>
          </a:r>
        </a:p>
      </dgm:t>
    </dgm:pt>
    <dgm:pt modelId="{097BDF34-399C-48E9-9369-E05AE0D017CB}" type="parTrans" cxnId="{DC12082B-CE6B-4C82-9DD5-2D03C9B31F64}">
      <dgm:prSet/>
      <dgm:spPr/>
      <dgm:t>
        <a:bodyPr/>
        <a:lstStyle/>
        <a:p>
          <a:endParaRPr lang="es-CR"/>
        </a:p>
      </dgm:t>
    </dgm:pt>
    <dgm:pt modelId="{C883ABD4-19E7-41B1-AC7A-70A36CC40280}" type="sibTrans" cxnId="{DC12082B-CE6B-4C82-9DD5-2D03C9B31F64}">
      <dgm:prSet/>
      <dgm:spPr/>
      <dgm:t>
        <a:bodyPr/>
        <a:lstStyle/>
        <a:p>
          <a:endParaRPr lang="es-CR"/>
        </a:p>
      </dgm:t>
    </dgm:pt>
    <dgm:pt modelId="{720ACD54-AD3A-4AD9-93A4-E28A46B4F40D}">
      <dgm:prSet phldrT="[Texto]"/>
      <dgm:spPr/>
      <dgm:t>
        <a:bodyPr/>
        <a:lstStyle/>
        <a:p>
          <a:r>
            <a:rPr lang="es-CR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Octubre-2024 Calendarización de sesiones técnicas y legales 15, 21 y 23 de octubre</a:t>
          </a:r>
        </a:p>
      </dgm:t>
    </dgm:pt>
    <dgm:pt modelId="{CA566E20-BD01-4463-8B2C-8B0D804C4C62}" type="parTrans" cxnId="{4C12E021-6137-425A-9309-92A897AE4D01}">
      <dgm:prSet/>
      <dgm:spPr/>
      <dgm:t>
        <a:bodyPr/>
        <a:lstStyle/>
        <a:p>
          <a:endParaRPr lang="es-CR"/>
        </a:p>
      </dgm:t>
    </dgm:pt>
    <dgm:pt modelId="{1B7B20BC-1D05-448F-A4E4-6F40CBB57D5F}" type="sibTrans" cxnId="{4C12E021-6137-425A-9309-92A897AE4D01}">
      <dgm:prSet/>
      <dgm:spPr/>
      <dgm:t>
        <a:bodyPr/>
        <a:lstStyle/>
        <a:p>
          <a:endParaRPr lang="es-CR"/>
        </a:p>
      </dgm:t>
    </dgm:pt>
    <dgm:pt modelId="{ECEFB969-47D3-4E11-9484-7A57F16E5D99}" type="pres">
      <dgm:prSet presAssocID="{18031A9D-331B-47DD-8B6A-54926AB4A735}" presName="Name0" presStyleCnt="0">
        <dgm:presLayoutVars>
          <dgm:dir/>
          <dgm:resizeHandles val="exact"/>
        </dgm:presLayoutVars>
      </dgm:prSet>
      <dgm:spPr/>
    </dgm:pt>
    <dgm:pt modelId="{1E15743D-B87D-41FF-A79C-2994FD59C0CC}" type="pres">
      <dgm:prSet presAssocID="{18031A9D-331B-47DD-8B6A-54926AB4A735}" presName="arrow" presStyleLbl="bgShp" presStyleIdx="0" presStyleCnt="1"/>
      <dgm:spPr/>
    </dgm:pt>
    <dgm:pt modelId="{224EEC59-24F0-413E-9596-AB95499FC667}" type="pres">
      <dgm:prSet presAssocID="{18031A9D-331B-47DD-8B6A-54926AB4A735}" presName="points" presStyleCnt="0"/>
      <dgm:spPr/>
    </dgm:pt>
    <dgm:pt modelId="{A9A1AA71-D9B4-4625-9984-FFC9B18573EC}" type="pres">
      <dgm:prSet presAssocID="{80DCCFC0-209D-4663-8ADC-4B00077C52AC}" presName="compositeA" presStyleCnt="0"/>
      <dgm:spPr/>
    </dgm:pt>
    <dgm:pt modelId="{7B4D6D6C-D8E4-446F-B692-6DC07EF7848A}" type="pres">
      <dgm:prSet presAssocID="{80DCCFC0-209D-4663-8ADC-4B00077C52AC}" presName="textA" presStyleLbl="revTx" presStyleIdx="0" presStyleCnt="6">
        <dgm:presLayoutVars>
          <dgm:bulletEnabled val="1"/>
        </dgm:presLayoutVars>
      </dgm:prSet>
      <dgm:spPr/>
    </dgm:pt>
    <dgm:pt modelId="{24E9A458-9CD6-42CB-BA7F-F9C4AF3A32AA}" type="pres">
      <dgm:prSet presAssocID="{80DCCFC0-209D-4663-8ADC-4B00077C52AC}" presName="circleA" presStyleLbl="node1" presStyleIdx="0" presStyleCnt="6"/>
      <dgm:spPr>
        <a:solidFill>
          <a:srgbClr val="00B050"/>
        </a:solidFill>
      </dgm:spPr>
    </dgm:pt>
    <dgm:pt modelId="{343CB747-BD40-4EAF-B1A7-555B8E5A5C52}" type="pres">
      <dgm:prSet presAssocID="{80DCCFC0-209D-4663-8ADC-4B00077C52AC}" presName="spaceA" presStyleCnt="0"/>
      <dgm:spPr/>
    </dgm:pt>
    <dgm:pt modelId="{070642B2-1B79-48B8-9260-C7CEA3A71144}" type="pres">
      <dgm:prSet presAssocID="{286B8DE7-73E2-4393-8B00-E7AE000FAB20}" presName="space" presStyleCnt="0"/>
      <dgm:spPr/>
    </dgm:pt>
    <dgm:pt modelId="{3167401F-01E4-4EC0-813E-A5D494B22FFE}" type="pres">
      <dgm:prSet presAssocID="{2F47A6EB-AEEE-4846-B797-4F9341C0626E}" presName="compositeB" presStyleCnt="0"/>
      <dgm:spPr/>
    </dgm:pt>
    <dgm:pt modelId="{1EEFCAB6-5900-4126-9FAD-D38D0AFC5087}" type="pres">
      <dgm:prSet presAssocID="{2F47A6EB-AEEE-4846-B797-4F9341C0626E}" presName="textB" presStyleLbl="revTx" presStyleIdx="1" presStyleCnt="6">
        <dgm:presLayoutVars>
          <dgm:bulletEnabled val="1"/>
        </dgm:presLayoutVars>
      </dgm:prSet>
      <dgm:spPr/>
    </dgm:pt>
    <dgm:pt modelId="{F214C78E-CC07-45D9-9784-4C4EA72B7778}" type="pres">
      <dgm:prSet presAssocID="{2F47A6EB-AEEE-4846-B797-4F9341C0626E}" presName="circleB" presStyleLbl="node1" presStyleIdx="1" presStyleCnt="6"/>
      <dgm:spPr>
        <a:solidFill>
          <a:srgbClr val="00B050"/>
        </a:solidFill>
      </dgm:spPr>
    </dgm:pt>
    <dgm:pt modelId="{181DFFFB-15BA-49DD-A943-51DE565CA567}" type="pres">
      <dgm:prSet presAssocID="{2F47A6EB-AEEE-4846-B797-4F9341C0626E}" presName="spaceB" presStyleCnt="0"/>
      <dgm:spPr/>
    </dgm:pt>
    <dgm:pt modelId="{94D33AF2-9293-4CA4-AF8A-B9093EB2711A}" type="pres">
      <dgm:prSet presAssocID="{ECEFE5F4-5ECF-49DE-9ADB-94224426D38E}" presName="space" presStyleCnt="0"/>
      <dgm:spPr/>
    </dgm:pt>
    <dgm:pt modelId="{8F0C0AAF-298B-48FF-9CB8-692CCE01831C}" type="pres">
      <dgm:prSet presAssocID="{C59037A4-E12E-4C3D-9B63-896B0C1F4E78}" presName="compositeA" presStyleCnt="0"/>
      <dgm:spPr/>
    </dgm:pt>
    <dgm:pt modelId="{7A7E46E5-C70D-4A3B-9052-0B629EB9FEB5}" type="pres">
      <dgm:prSet presAssocID="{C59037A4-E12E-4C3D-9B63-896B0C1F4E78}" presName="textA" presStyleLbl="revTx" presStyleIdx="2" presStyleCnt="6">
        <dgm:presLayoutVars>
          <dgm:bulletEnabled val="1"/>
        </dgm:presLayoutVars>
      </dgm:prSet>
      <dgm:spPr/>
    </dgm:pt>
    <dgm:pt modelId="{2E1CBCE5-35B8-46D9-811A-C6B780A7E504}" type="pres">
      <dgm:prSet presAssocID="{C59037A4-E12E-4C3D-9B63-896B0C1F4E78}" presName="circleA" presStyleLbl="node1" presStyleIdx="2" presStyleCnt="6"/>
      <dgm:spPr>
        <a:solidFill>
          <a:srgbClr val="00B050"/>
        </a:solidFill>
      </dgm:spPr>
    </dgm:pt>
    <dgm:pt modelId="{A9A7422F-E9B3-4A12-9FDD-D00BEC8627D4}" type="pres">
      <dgm:prSet presAssocID="{C59037A4-E12E-4C3D-9B63-896B0C1F4E78}" presName="spaceA" presStyleCnt="0"/>
      <dgm:spPr/>
    </dgm:pt>
    <dgm:pt modelId="{DB30F8DD-19EA-4E44-A47A-13454545777F}" type="pres">
      <dgm:prSet presAssocID="{C48BE778-C71B-4E89-890D-70B5E59DD1EA}" presName="space" presStyleCnt="0"/>
      <dgm:spPr/>
    </dgm:pt>
    <dgm:pt modelId="{36F8D6F6-CAF5-463F-B7FE-0E8BEF6481E1}" type="pres">
      <dgm:prSet presAssocID="{C523F581-E467-413D-8DD2-EE1DD3D9F8E3}" presName="compositeB" presStyleCnt="0"/>
      <dgm:spPr/>
    </dgm:pt>
    <dgm:pt modelId="{A67F9EED-3364-4D14-8708-C3378D17A801}" type="pres">
      <dgm:prSet presAssocID="{C523F581-E467-413D-8DD2-EE1DD3D9F8E3}" presName="textB" presStyleLbl="revTx" presStyleIdx="3" presStyleCnt="6">
        <dgm:presLayoutVars>
          <dgm:bulletEnabled val="1"/>
        </dgm:presLayoutVars>
      </dgm:prSet>
      <dgm:spPr/>
    </dgm:pt>
    <dgm:pt modelId="{FE18D5D2-74BE-4C0D-B678-B4DA983EF709}" type="pres">
      <dgm:prSet presAssocID="{C523F581-E467-413D-8DD2-EE1DD3D9F8E3}" presName="circleB" presStyleLbl="node1" presStyleIdx="3" presStyleCnt="6"/>
      <dgm:spPr>
        <a:solidFill>
          <a:srgbClr val="00B0F0"/>
        </a:solidFill>
      </dgm:spPr>
    </dgm:pt>
    <dgm:pt modelId="{672C5C79-7B3D-414F-8374-427567A1D255}" type="pres">
      <dgm:prSet presAssocID="{C523F581-E467-413D-8DD2-EE1DD3D9F8E3}" presName="spaceB" presStyleCnt="0"/>
      <dgm:spPr/>
    </dgm:pt>
    <dgm:pt modelId="{F7691BB5-3FC5-4E16-BCDF-C2D1651867B2}" type="pres">
      <dgm:prSet presAssocID="{C883ABD4-19E7-41B1-AC7A-70A36CC40280}" presName="space" presStyleCnt="0"/>
      <dgm:spPr/>
    </dgm:pt>
    <dgm:pt modelId="{5FDFB9FB-BBC0-4428-B1F3-5D3F99DBB502}" type="pres">
      <dgm:prSet presAssocID="{3629EBA8-E9A0-4A0A-9D07-4887B15C1474}" presName="compositeA" presStyleCnt="0"/>
      <dgm:spPr/>
    </dgm:pt>
    <dgm:pt modelId="{5B5A530E-8C96-4922-A997-4711ACD10818}" type="pres">
      <dgm:prSet presAssocID="{3629EBA8-E9A0-4A0A-9D07-4887B15C1474}" presName="textA" presStyleLbl="revTx" presStyleIdx="4" presStyleCnt="6">
        <dgm:presLayoutVars>
          <dgm:bulletEnabled val="1"/>
        </dgm:presLayoutVars>
      </dgm:prSet>
      <dgm:spPr/>
    </dgm:pt>
    <dgm:pt modelId="{DA4FF1B4-A0E4-4C57-9953-650941AEB2BE}" type="pres">
      <dgm:prSet presAssocID="{3629EBA8-E9A0-4A0A-9D07-4887B15C1474}" presName="circleA" presStyleLbl="node1" presStyleIdx="4" presStyleCnt="6"/>
      <dgm:spPr>
        <a:solidFill>
          <a:srgbClr val="FFFF00"/>
        </a:solidFill>
      </dgm:spPr>
    </dgm:pt>
    <dgm:pt modelId="{FFD54BE8-35BF-4020-A953-0E4C908B2984}" type="pres">
      <dgm:prSet presAssocID="{3629EBA8-E9A0-4A0A-9D07-4887B15C1474}" presName="spaceA" presStyleCnt="0"/>
      <dgm:spPr/>
    </dgm:pt>
    <dgm:pt modelId="{2FAB4FA8-3BBC-41C1-8D5C-0E8D532B0A2F}" type="pres">
      <dgm:prSet presAssocID="{A1D45F21-860D-4E09-8072-F3531B51132E}" presName="space" presStyleCnt="0"/>
      <dgm:spPr/>
    </dgm:pt>
    <dgm:pt modelId="{7963DFEB-47D9-4CA4-962C-CD7C5CD2AECF}" type="pres">
      <dgm:prSet presAssocID="{720ACD54-AD3A-4AD9-93A4-E28A46B4F40D}" presName="compositeB" presStyleCnt="0"/>
      <dgm:spPr/>
    </dgm:pt>
    <dgm:pt modelId="{A3092BC4-0B9B-4A28-A938-C5B34DFC10E4}" type="pres">
      <dgm:prSet presAssocID="{720ACD54-AD3A-4AD9-93A4-E28A46B4F40D}" presName="textB" presStyleLbl="revTx" presStyleIdx="5" presStyleCnt="6">
        <dgm:presLayoutVars>
          <dgm:bulletEnabled val="1"/>
        </dgm:presLayoutVars>
      </dgm:prSet>
      <dgm:spPr/>
    </dgm:pt>
    <dgm:pt modelId="{347447CD-993B-4044-95B6-FEBFB3AE46A5}" type="pres">
      <dgm:prSet presAssocID="{720ACD54-AD3A-4AD9-93A4-E28A46B4F40D}" presName="circleB" presStyleLbl="node1" presStyleIdx="5" presStyleCnt="6"/>
      <dgm:spPr/>
    </dgm:pt>
    <dgm:pt modelId="{7A94993C-8B7D-41EC-9018-82C3894CFA92}" type="pres">
      <dgm:prSet presAssocID="{720ACD54-AD3A-4AD9-93A4-E28A46B4F40D}" presName="spaceB" presStyleCnt="0"/>
      <dgm:spPr/>
    </dgm:pt>
  </dgm:ptLst>
  <dgm:cxnLst>
    <dgm:cxn modelId="{E4BBFE0F-E49C-41EE-BAB3-6BCBFCD646F6}" type="presOf" srcId="{2F47A6EB-AEEE-4846-B797-4F9341C0626E}" destId="{1EEFCAB6-5900-4126-9FAD-D38D0AFC5087}" srcOrd="0" destOrd="0" presId="urn:microsoft.com/office/officeart/2005/8/layout/hProcess11"/>
    <dgm:cxn modelId="{AF628217-7AB8-4AC8-BB59-8A45DA0908C1}" srcId="{18031A9D-331B-47DD-8B6A-54926AB4A735}" destId="{3629EBA8-E9A0-4A0A-9D07-4887B15C1474}" srcOrd="4" destOrd="0" parTransId="{D8095A3A-D645-4C5D-BC11-A417A4D3DA3A}" sibTransId="{A1D45F21-860D-4E09-8072-F3531B51132E}"/>
    <dgm:cxn modelId="{4C12E021-6137-425A-9309-92A897AE4D01}" srcId="{18031A9D-331B-47DD-8B6A-54926AB4A735}" destId="{720ACD54-AD3A-4AD9-93A4-E28A46B4F40D}" srcOrd="5" destOrd="0" parTransId="{CA566E20-BD01-4463-8B2C-8B0D804C4C62}" sibTransId="{1B7B20BC-1D05-448F-A4E4-6F40CBB57D5F}"/>
    <dgm:cxn modelId="{DC12082B-CE6B-4C82-9DD5-2D03C9B31F64}" srcId="{18031A9D-331B-47DD-8B6A-54926AB4A735}" destId="{C523F581-E467-413D-8DD2-EE1DD3D9F8E3}" srcOrd="3" destOrd="0" parTransId="{097BDF34-399C-48E9-9369-E05AE0D017CB}" sibTransId="{C883ABD4-19E7-41B1-AC7A-70A36CC40280}"/>
    <dgm:cxn modelId="{B2E6776B-F4B5-4B73-9E9C-680462C84403}" type="presOf" srcId="{720ACD54-AD3A-4AD9-93A4-E28A46B4F40D}" destId="{A3092BC4-0B9B-4A28-A938-C5B34DFC10E4}" srcOrd="0" destOrd="0" presId="urn:microsoft.com/office/officeart/2005/8/layout/hProcess11"/>
    <dgm:cxn modelId="{882B696C-208B-4373-A0D4-112A701449C6}" type="presOf" srcId="{80DCCFC0-209D-4663-8ADC-4B00077C52AC}" destId="{7B4D6D6C-D8E4-446F-B692-6DC07EF7848A}" srcOrd="0" destOrd="0" presId="urn:microsoft.com/office/officeart/2005/8/layout/hProcess11"/>
    <dgm:cxn modelId="{6EEBAF4C-CF76-49A9-A7DE-3038780B9827}" type="presOf" srcId="{18031A9D-331B-47DD-8B6A-54926AB4A735}" destId="{ECEFB969-47D3-4E11-9484-7A57F16E5D99}" srcOrd="0" destOrd="0" presId="urn:microsoft.com/office/officeart/2005/8/layout/hProcess11"/>
    <dgm:cxn modelId="{D637D07F-4234-446F-AF8C-D32D0941C338}" type="presOf" srcId="{C59037A4-E12E-4C3D-9B63-896B0C1F4E78}" destId="{7A7E46E5-C70D-4A3B-9052-0B629EB9FEB5}" srcOrd="0" destOrd="0" presId="urn:microsoft.com/office/officeart/2005/8/layout/hProcess11"/>
    <dgm:cxn modelId="{9D16BC97-75B6-4DD5-B835-3767911F9FCF}" srcId="{18031A9D-331B-47DD-8B6A-54926AB4A735}" destId="{80DCCFC0-209D-4663-8ADC-4B00077C52AC}" srcOrd="0" destOrd="0" parTransId="{52AE8FCB-10C7-4F16-9177-4CD3B770923D}" sibTransId="{286B8DE7-73E2-4393-8B00-E7AE000FAB20}"/>
    <dgm:cxn modelId="{1626CA97-DEAE-4BCB-85AD-39B7F9FFE71F}" srcId="{18031A9D-331B-47DD-8B6A-54926AB4A735}" destId="{C59037A4-E12E-4C3D-9B63-896B0C1F4E78}" srcOrd="2" destOrd="0" parTransId="{DA2BB165-810A-4570-991B-8FA88927771C}" sibTransId="{C48BE778-C71B-4E89-890D-70B5E59DD1EA}"/>
    <dgm:cxn modelId="{9FBA7CA9-3724-48E7-8BA5-668D18A397BD}" type="presOf" srcId="{C523F581-E467-413D-8DD2-EE1DD3D9F8E3}" destId="{A67F9EED-3364-4D14-8708-C3378D17A801}" srcOrd="0" destOrd="0" presId="urn:microsoft.com/office/officeart/2005/8/layout/hProcess11"/>
    <dgm:cxn modelId="{5F7D0EAF-789A-4E5A-8EB8-1FE0E0C272C7}" srcId="{18031A9D-331B-47DD-8B6A-54926AB4A735}" destId="{2F47A6EB-AEEE-4846-B797-4F9341C0626E}" srcOrd="1" destOrd="0" parTransId="{B14B80A1-AF7F-4060-9E3C-7EAE52FDDFBE}" sibTransId="{ECEFE5F4-5ECF-49DE-9ADB-94224426D38E}"/>
    <dgm:cxn modelId="{6F16EEB5-8B5B-4EA1-9F87-B50E36734856}" type="presOf" srcId="{3629EBA8-E9A0-4A0A-9D07-4887B15C1474}" destId="{5B5A530E-8C96-4922-A997-4711ACD10818}" srcOrd="0" destOrd="0" presId="urn:microsoft.com/office/officeart/2005/8/layout/hProcess11"/>
    <dgm:cxn modelId="{54F05C80-C714-446C-BFC4-9A2CC0D64FE6}" type="presParOf" srcId="{ECEFB969-47D3-4E11-9484-7A57F16E5D99}" destId="{1E15743D-B87D-41FF-A79C-2994FD59C0CC}" srcOrd="0" destOrd="0" presId="urn:microsoft.com/office/officeart/2005/8/layout/hProcess11"/>
    <dgm:cxn modelId="{BC86FB6F-E1CC-426E-8623-4004F2329B22}" type="presParOf" srcId="{ECEFB969-47D3-4E11-9484-7A57F16E5D99}" destId="{224EEC59-24F0-413E-9596-AB95499FC667}" srcOrd="1" destOrd="0" presId="urn:microsoft.com/office/officeart/2005/8/layout/hProcess11"/>
    <dgm:cxn modelId="{FC6F57EC-1A9E-4F0A-8346-E5D9C1EA954C}" type="presParOf" srcId="{224EEC59-24F0-413E-9596-AB95499FC667}" destId="{A9A1AA71-D9B4-4625-9984-FFC9B18573EC}" srcOrd="0" destOrd="0" presId="urn:microsoft.com/office/officeart/2005/8/layout/hProcess11"/>
    <dgm:cxn modelId="{F445C057-5465-4E95-B1EA-C8CE2AF1EB19}" type="presParOf" srcId="{A9A1AA71-D9B4-4625-9984-FFC9B18573EC}" destId="{7B4D6D6C-D8E4-446F-B692-6DC07EF7848A}" srcOrd="0" destOrd="0" presId="urn:microsoft.com/office/officeart/2005/8/layout/hProcess11"/>
    <dgm:cxn modelId="{FEFF0E37-2129-410E-A88A-7FD659FA58EA}" type="presParOf" srcId="{A9A1AA71-D9B4-4625-9984-FFC9B18573EC}" destId="{24E9A458-9CD6-42CB-BA7F-F9C4AF3A32AA}" srcOrd="1" destOrd="0" presId="urn:microsoft.com/office/officeart/2005/8/layout/hProcess11"/>
    <dgm:cxn modelId="{3BBA79FC-353A-489D-9E58-FF0C419F7BBD}" type="presParOf" srcId="{A9A1AA71-D9B4-4625-9984-FFC9B18573EC}" destId="{343CB747-BD40-4EAF-B1A7-555B8E5A5C52}" srcOrd="2" destOrd="0" presId="urn:microsoft.com/office/officeart/2005/8/layout/hProcess11"/>
    <dgm:cxn modelId="{41BC9F5F-3554-4786-8695-1139FADBCC86}" type="presParOf" srcId="{224EEC59-24F0-413E-9596-AB95499FC667}" destId="{070642B2-1B79-48B8-9260-C7CEA3A71144}" srcOrd="1" destOrd="0" presId="urn:microsoft.com/office/officeart/2005/8/layout/hProcess11"/>
    <dgm:cxn modelId="{A6C24A3A-FCF4-44DD-9565-AFC4264EFFB2}" type="presParOf" srcId="{224EEC59-24F0-413E-9596-AB95499FC667}" destId="{3167401F-01E4-4EC0-813E-A5D494B22FFE}" srcOrd="2" destOrd="0" presId="urn:microsoft.com/office/officeart/2005/8/layout/hProcess11"/>
    <dgm:cxn modelId="{E027F86F-6668-4AD4-91E3-18069A5B95CE}" type="presParOf" srcId="{3167401F-01E4-4EC0-813E-A5D494B22FFE}" destId="{1EEFCAB6-5900-4126-9FAD-D38D0AFC5087}" srcOrd="0" destOrd="0" presId="urn:microsoft.com/office/officeart/2005/8/layout/hProcess11"/>
    <dgm:cxn modelId="{7F6560AF-72CF-4FED-8AE6-B152DB157729}" type="presParOf" srcId="{3167401F-01E4-4EC0-813E-A5D494B22FFE}" destId="{F214C78E-CC07-45D9-9784-4C4EA72B7778}" srcOrd="1" destOrd="0" presId="urn:microsoft.com/office/officeart/2005/8/layout/hProcess11"/>
    <dgm:cxn modelId="{6B4C5A8C-B72A-489A-8FCD-E3B44E1C9370}" type="presParOf" srcId="{3167401F-01E4-4EC0-813E-A5D494B22FFE}" destId="{181DFFFB-15BA-49DD-A943-51DE565CA567}" srcOrd="2" destOrd="0" presId="urn:microsoft.com/office/officeart/2005/8/layout/hProcess11"/>
    <dgm:cxn modelId="{249DD0AB-4B81-4F75-80F0-040F88B724DD}" type="presParOf" srcId="{224EEC59-24F0-413E-9596-AB95499FC667}" destId="{94D33AF2-9293-4CA4-AF8A-B9093EB2711A}" srcOrd="3" destOrd="0" presId="urn:microsoft.com/office/officeart/2005/8/layout/hProcess11"/>
    <dgm:cxn modelId="{B15D0EF6-22BD-4E7C-8500-A4762F718B71}" type="presParOf" srcId="{224EEC59-24F0-413E-9596-AB95499FC667}" destId="{8F0C0AAF-298B-48FF-9CB8-692CCE01831C}" srcOrd="4" destOrd="0" presId="urn:microsoft.com/office/officeart/2005/8/layout/hProcess11"/>
    <dgm:cxn modelId="{9B805AEC-0220-4534-9658-AA8EA02E242F}" type="presParOf" srcId="{8F0C0AAF-298B-48FF-9CB8-692CCE01831C}" destId="{7A7E46E5-C70D-4A3B-9052-0B629EB9FEB5}" srcOrd="0" destOrd="0" presId="urn:microsoft.com/office/officeart/2005/8/layout/hProcess11"/>
    <dgm:cxn modelId="{BB9A8594-460B-4F67-B720-F4DE4DADE292}" type="presParOf" srcId="{8F0C0AAF-298B-48FF-9CB8-692CCE01831C}" destId="{2E1CBCE5-35B8-46D9-811A-C6B780A7E504}" srcOrd="1" destOrd="0" presId="urn:microsoft.com/office/officeart/2005/8/layout/hProcess11"/>
    <dgm:cxn modelId="{027B3E13-1FF7-4631-8232-A4778D17F701}" type="presParOf" srcId="{8F0C0AAF-298B-48FF-9CB8-692CCE01831C}" destId="{A9A7422F-E9B3-4A12-9FDD-D00BEC8627D4}" srcOrd="2" destOrd="0" presId="urn:microsoft.com/office/officeart/2005/8/layout/hProcess11"/>
    <dgm:cxn modelId="{1D182001-6199-44BB-9965-7997D846B64F}" type="presParOf" srcId="{224EEC59-24F0-413E-9596-AB95499FC667}" destId="{DB30F8DD-19EA-4E44-A47A-13454545777F}" srcOrd="5" destOrd="0" presId="urn:microsoft.com/office/officeart/2005/8/layout/hProcess11"/>
    <dgm:cxn modelId="{7363972B-709E-40DB-BC94-5262D3EAFA9F}" type="presParOf" srcId="{224EEC59-24F0-413E-9596-AB95499FC667}" destId="{36F8D6F6-CAF5-463F-B7FE-0E8BEF6481E1}" srcOrd="6" destOrd="0" presId="urn:microsoft.com/office/officeart/2005/8/layout/hProcess11"/>
    <dgm:cxn modelId="{24032345-C231-4CE4-9827-DB2F2E05B5A2}" type="presParOf" srcId="{36F8D6F6-CAF5-463F-B7FE-0E8BEF6481E1}" destId="{A67F9EED-3364-4D14-8708-C3378D17A801}" srcOrd="0" destOrd="0" presId="urn:microsoft.com/office/officeart/2005/8/layout/hProcess11"/>
    <dgm:cxn modelId="{573FF8C3-9EAD-48AB-8897-0077FBEBC99D}" type="presParOf" srcId="{36F8D6F6-CAF5-463F-B7FE-0E8BEF6481E1}" destId="{FE18D5D2-74BE-4C0D-B678-B4DA983EF709}" srcOrd="1" destOrd="0" presId="urn:microsoft.com/office/officeart/2005/8/layout/hProcess11"/>
    <dgm:cxn modelId="{62E92145-E889-4231-9162-B3DD6C45033B}" type="presParOf" srcId="{36F8D6F6-CAF5-463F-B7FE-0E8BEF6481E1}" destId="{672C5C79-7B3D-414F-8374-427567A1D255}" srcOrd="2" destOrd="0" presId="urn:microsoft.com/office/officeart/2005/8/layout/hProcess11"/>
    <dgm:cxn modelId="{16AFB77C-6AF1-4005-9C71-F1BA2B9429D1}" type="presParOf" srcId="{224EEC59-24F0-413E-9596-AB95499FC667}" destId="{F7691BB5-3FC5-4E16-BCDF-C2D1651867B2}" srcOrd="7" destOrd="0" presId="urn:microsoft.com/office/officeart/2005/8/layout/hProcess11"/>
    <dgm:cxn modelId="{8D6C36DA-EACC-4CCD-BEAF-1793B771D988}" type="presParOf" srcId="{224EEC59-24F0-413E-9596-AB95499FC667}" destId="{5FDFB9FB-BBC0-4428-B1F3-5D3F99DBB502}" srcOrd="8" destOrd="0" presId="urn:microsoft.com/office/officeart/2005/8/layout/hProcess11"/>
    <dgm:cxn modelId="{10303670-3DAE-4ABC-BFB5-2707952DD358}" type="presParOf" srcId="{5FDFB9FB-BBC0-4428-B1F3-5D3F99DBB502}" destId="{5B5A530E-8C96-4922-A997-4711ACD10818}" srcOrd="0" destOrd="0" presId="urn:microsoft.com/office/officeart/2005/8/layout/hProcess11"/>
    <dgm:cxn modelId="{AA43CF9B-07C1-4906-89BA-4D338D84F8B0}" type="presParOf" srcId="{5FDFB9FB-BBC0-4428-B1F3-5D3F99DBB502}" destId="{DA4FF1B4-A0E4-4C57-9953-650941AEB2BE}" srcOrd="1" destOrd="0" presId="urn:microsoft.com/office/officeart/2005/8/layout/hProcess11"/>
    <dgm:cxn modelId="{45342A6F-5966-4F53-8000-50EAE75962EC}" type="presParOf" srcId="{5FDFB9FB-BBC0-4428-B1F3-5D3F99DBB502}" destId="{FFD54BE8-35BF-4020-A953-0E4C908B2984}" srcOrd="2" destOrd="0" presId="urn:microsoft.com/office/officeart/2005/8/layout/hProcess11"/>
    <dgm:cxn modelId="{17DE0F7F-B65B-434F-9EDB-7FBB76E629F1}" type="presParOf" srcId="{224EEC59-24F0-413E-9596-AB95499FC667}" destId="{2FAB4FA8-3BBC-41C1-8D5C-0E8D532B0A2F}" srcOrd="9" destOrd="0" presId="urn:microsoft.com/office/officeart/2005/8/layout/hProcess11"/>
    <dgm:cxn modelId="{4BCF5371-C4AB-4284-BA1E-B7E6E9301940}" type="presParOf" srcId="{224EEC59-24F0-413E-9596-AB95499FC667}" destId="{7963DFEB-47D9-4CA4-962C-CD7C5CD2AECF}" srcOrd="10" destOrd="0" presId="urn:microsoft.com/office/officeart/2005/8/layout/hProcess11"/>
    <dgm:cxn modelId="{A86FC747-A011-4226-B612-AF6056232DA5}" type="presParOf" srcId="{7963DFEB-47D9-4CA4-962C-CD7C5CD2AECF}" destId="{A3092BC4-0B9B-4A28-A938-C5B34DFC10E4}" srcOrd="0" destOrd="0" presId="urn:microsoft.com/office/officeart/2005/8/layout/hProcess11"/>
    <dgm:cxn modelId="{DF9716F4-922A-44BE-8BCD-C8AA94381E49}" type="presParOf" srcId="{7963DFEB-47D9-4CA4-962C-CD7C5CD2AECF}" destId="{347447CD-993B-4044-95B6-FEBFB3AE46A5}" srcOrd="1" destOrd="0" presId="urn:microsoft.com/office/officeart/2005/8/layout/hProcess11"/>
    <dgm:cxn modelId="{770BE990-0114-44C0-B662-6181447E1870}" type="presParOf" srcId="{7963DFEB-47D9-4CA4-962C-CD7C5CD2AECF}" destId="{7A94993C-8B7D-41EC-9018-82C3894CFA9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3A1A3-CBDA-4E14-BE2B-2AE2A69943EE}">
      <dsp:nvSpPr>
        <dsp:cNvPr id="0" name=""/>
        <dsp:cNvSpPr/>
      </dsp:nvSpPr>
      <dsp:spPr>
        <a:xfrm>
          <a:off x="0" y="1219199"/>
          <a:ext cx="8630683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9BDA39-6A27-40FB-A471-DEA775A2601A}">
      <dsp:nvSpPr>
        <dsp:cNvPr id="0" name=""/>
        <dsp:cNvSpPr/>
      </dsp:nvSpPr>
      <dsp:spPr>
        <a:xfrm>
          <a:off x="1259" y="0"/>
          <a:ext cx="853575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000" b="1" kern="1200"/>
        </a:p>
      </dsp:txBody>
      <dsp:txXfrm>
        <a:off x="1259" y="0"/>
        <a:ext cx="853575" cy="1625600"/>
      </dsp:txXfrm>
    </dsp:sp>
    <dsp:sp modelId="{BFBD1240-EDBF-44DC-8B26-EE2DE6F27C00}">
      <dsp:nvSpPr>
        <dsp:cNvPr id="0" name=""/>
        <dsp:cNvSpPr/>
      </dsp:nvSpPr>
      <dsp:spPr>
        <a:xfrm>
          <a:off x="220226" y="1837273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5F01B78-46D2-4C60-8145-329F4EAD95D9}">
      <dsp:nvSpPr>
        <dsp:cNvPr id="0" name=""/>
        <dsp:cNvSpPr/>
      </dsp:nvSpPr>
      <dsp:spPr>
        <a:xfrm>
          <a:off x="891150" y="2438399"/>
          <a:ext cx="77413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1200" kern="1200"/>
        </a:p>
      </dsp:txBody>
      <dsp:txXfrm>
        <a:off x="891150" y="2438399"/>
        <a:ext cx="774138" cy="1625600"/>
      </dsp:txXfrm>
    </dsp:sp>
    <dsp:sp modelId="{9B717C34-4819-4314-86B1-B9EFC094E798}">
      <dsp:nvSpPr>
        <dsp:cNvPr id="0" name=""/>
        <dsp:cNvSpPr/>
      </dsp:nvSpPr>
      <dsp:spPr>
        <a:xfrm>
          <a:off x="1075019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1648637-6477-44BE-93CC-B97C7C0713B7}">
      <dsp:nvSpPr>
        <dsp:cNvPr id="0" name=""/>
        <dsp:cNvSpPr/>
      </dsp:nvSpPr>
      <dsp:spPr>
        <a:xfrm>
          <a:off x="1701604" y="0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b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1701604" y="0"/>
        <a:ext cx="726317" cy="1625600"/>
      </dsp:txXfrm>
    </dsp:sp>
    <dsp:sp modelId="{48D04CE8-FC28-4035-9A97-D8EC3A641AE9}">
      <dsp:nvSpPr>
        <dsp:cNvPr id="0" name=""/>
        <dsp:cNvSpPr/>
      </dsp:nvSpPr>
      <dsp:spPr>
        <a:xfrm>
          <a:off x="1861563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907521-DE9E-481C-B8B2-ECD217955DAC}">
      <dsp:nvSpPr>
        <dsp:cNvPr id="0" name=""/>
        <dsp:cNvSpPr/>
      </dsp:nvSpPr>
      <dsp:spPr>
        <a:xfrm>
          <a:off x="2464237" y="2438399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t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2464237" y="2438399"/>
        <a:ext cx="726317" cy="1625600"/>
      </dsp:txXfrm>
    </dsp:sp>
    <dsp:sp modelId="{7A4F0213-DA9A-490F-959E-C76013EACAFB}">
      <dsp:nvSpPr>
        <dsp:cNvPr id="0" name=""/>
        <dsp:cNvSpPr/>
      </dsp:nvSpPr>
      <dsp:spPr>
        <a:xfrm>
          <a:off x="2624196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24944A-298B-44CC-8309-C9EA1C5CAC46}">
      <dsp:nvSpPr>
        <dsp:cNvPr id="0" name=""/>
        <dsp:cNvSpPr/>
      </dsp:nvSpPr>
      <dsp:spPr>
        <a:xfrm>
          <a:off x="3226871" y="0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b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3226871" y="0"/>
        <a:ext cx="726317" cy="1625600"/>
      </dsp:txXfrm>
    </dsp:sp>
    <dsp:sp modelId="{C764AFCE-D194-446C-9F6C-41FF0EB71635}">
      <dsp:nvSpPr>
        <dsp:cNvPr id="0" name=""/>
        <dsp:cNvSpPr/>
      </dsp:nvSpPr>
      <dsp:spPr>
        <a:xfrm>
          <a:off x="3386830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3353A10-5153-44D2-8B7F-E4983013576B}">
      <dsp:nvSpPr>
        <dsp:cNvPr id="0" name=""/>
        <dsp:cNvSpPr/>
      </dsp:nvSpPr>
      <dsp:spPr>
        <a:xfrm>
          <a:off x="3989504" y="2438399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t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3989504" y="2438399"/>
        <a:ext cx="726317" cy="1625600"/>
      </dsp:txXfrm>
    </dsp:sp>
    <dsp:sp modelId="{BCE72BCF-D1B8-4AD8-9999-8E4EEE39B7BE}">
      <dsp:nvSpPr>
        <dsp:cNvPr id="0" name=""/>
        <dsp:cNvSpPr/>
      </dsp:nvSpPr>
      <dsp:spPr>
        <a:xfrm>
          <a:off x="4149463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FE2159E-2622-4AD6-B89D-3CF708FC3A62}">
      <dsp:nvSpPr>
        <dsp:cNvPr id="0" name=""/>
        <dsp:cNvSpPr/>
      </dsp:nvSpPr>
      <dsp:spPr>
        <a:xfrm>
          <a:off x="4752138" y="0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b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4752138" y="0"/>
        <a:ext cx="726317" cy="1625600"/>
      </dsp:txXfrm>
    </dsp:sp>
    <dsp:sp modelId="{2E4D60C5-8DEE-4BB2-8FD3-7D9A029A2185}">
      <dsp:nvSpPr>
        <dsp:cNvPr id="0" name=""/>
        <dsp:cNvSpPr/>
      </dsp:nvSpPr>
      <dsp:spPr>
        <a:xfrm>
          <a:off x="4912096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67189AF-5492-4F7D-92F1-FF7311312E12}">
      <dsp:nvSpPr>
        <dsp:cNvPr id="0" name=""/>
        <dsp:cNvSpPr/>
      </dsp:nvSpPr>
      <dsp:spPr>
        <a:xfrm>
          <a:off x="5514771" y="2438399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t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5514771" y="2438399"/>
        <a:ext cx="726317" cy="1625600"/>
      </dsp:txXfrm>
    </dsp:sp>
    <dsp:sp modelId="{21C0D01F-AD68-48E0-A9E8-45862529F095}">
      <dsp:nvSpPr>
        <dsp:cNvPr id="0" name=""/>
        <dsp:cNvSpPr/>
      </dsp:nvSpPr>
      <dsp:spPr>
        <a:xfrm>
          <a:off x="5674730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86C7860-7A7C-4D9C-86A9-CE1510D1659E}">
      <dsp:nvSpPr>
        <dsp:cNvPr id="0" name=""/>
        <dsp:cNvSpPr/>
      </dsp:nvSpPr>
      <dsp:spPr>
        <a:xfrm>
          <a:off x="6277404" y="0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b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6277404" y="0"/>
        <a:ext cx="726317" cy="1625600"/>
      </dsp:txXfrm>
    </dsp:sp>
    <dsp:sp modelId="{73A425EE-C094-479C-BFDB-B7F76053CE6A}">
      <dsp:nvSpPr>
        <dsp:cNvPr id="0" name=""/>
        <dsp:cNvSpPr/>
      </dsp:nvSpPr>
      <dsp:spPr>
        <a:xfrm>
          <a:off x="6437363" y="1828800"/>
          <a:ext cx="406400" cy="40640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F2C405F-F1D9-478E-A5A3-335FE6BE9810}">
      <dsp:nvSpPr>
        <dsp:cNvPr id="0" name=""/>
        <dsp:cNvSpPr/>
      </dsp:nvSpPr>
      <dsp:spPr>
        <a:xfrm>
          <a:off x="7040038" y="2438399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t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7040038" y="2438399"/>
        <a:ext cx="726317" cy="1625600"/>
      </dsp:txXfrm>
    </dsp:sp>
    <dsp:sp modelId="{BDA62E8E-A669-4B1F-BD01-1E9BF1A014B1}">
      <dsp:nvSpPr>
        <dsp:cNvPr id="0" name=""/>
        <dsp:cNvSpPr/>
      </dsp:nvSpPr>
      <dsp:spPr>
        <a:xfrm>
          <a:off x="7199996" y="1828800"/>
          <a:ext cx="406400" cy="40640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15743D-B87D-41FF-A79C-2994FD59C0CC}">
      <dsp:nvSpPr>
        <dsp:cNvPr id="0" name=""/>
        <dsp:cNvSpPr/>
      </dsp:nvSpPr>
      <dsp:spPr>
        <a:xfrm>
          <a:off x="0" y="668382"/>
          <a:ext cx="8833757" cy="89117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4D6D6C-D8E4-446F-B692-6DC07EF7848A}">
      <dsp:nvSpPr>
        <dsp:cNvPr id="0" name=""/>
        <dsp:cNvSpPr/>
      </dsp:nvSpPr>
      <dsp:spPr>
        <a:xfrm>
          <a:off x="2183" y="0"/>
          <a:ext cx="1271362" cy="891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14/05/2024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Revisión de la plataforma de </a:t>
          </a:r>
          <a:r>
            <a:rPr lang="es-MX" sz="1100" b="0" i="0" kern="12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alimentos, cosméticos, productos higiénicos</a:t>
          </a:r>
          <a:endParaRPr lang="es-CR" sz="1100" kern="120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2183" y="0"/>
        <a:ext cx="1271362" cy="891176"/>
      </dsp:txXfrm>
    </dsp:sp>
    <dsp:sp modelId="{24E9A458-9CD6-42CB-BA7F-F9C4AF3A32AA}">
      <dsp:nvSpPr>
        <dsp:cNvPr id="0" name=""/>
        <dsp:cNvSpPr/>
      </dsp:nvSpPr>
      <dsp:spPr>
        <a:xfrm>
          <a:off x="526467" y="1002573"/>
          <a:ext cx="222794" cy="222794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EFCAB6-5900-4126-9FAD-D38D0AFC5087}">
      <dsp:nvSpPr>
        <dsp:cNvPr id="0" name=""/>
        <dsp:cNvSpPr/>
      </dsp:nvSpPr>
      <dsp:spPr>
        <a:xfrm>
          <a:off x="1337113" y="1336765"/>
          <a:ext cx="1271362" cy="891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kern="12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31/05/2024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Requerimiento de Productos Naturales </a:t>
          </a:r>
          <a:r>
            <a:rPr lang="pt-BR" sz="1100" b="0" i="0" kern="12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RTCA 11.03.64:19, Decreto N° 44435</a:t>
          </a:r>
          <a:endParaRPr lang="es-CR" sz="1100" kern="120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337113" y="1336765"/>
        <a:ext cx="1271362" cy="891176"/>
      </dsp:txXfrm>
    </dsp:sp>
    <dsp:sp modelId="{F214C78E-CC07-45D9-9784-4C4EA72B7778}">
      <dsp:nvSpPr>
        <dsp:cNvPr id="0" name=""/>
        <dsp:cNvSpPr/>
      </dsp:nvSpPr>
      <dsp:spPr>
        <a:xfrm>
          <a:off x="1861398" y="1002573"/>
          <a:ext cx="222794" cy="222794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E46E5-C70D-4A3B-9052-0B629EB9FEB5}">
      <dsp:nvSpPr>
        <dsp:cNvPr id="0" name=""/>
        <dsp:cNvSpPr/>
      </dsp:nvSpPr>
      <dsp:spPr>
        <a:xfrm>
          <a:off x="2672044" y="0"/>
          <a:ext cx="1271362" cy="891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0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06/06/2024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0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Comunicado interno sobre la aplicación de este reconocimiento </a:t>
          </a:r>
        </a:p>
      </dsp:txBody>
      <dsp:txXfrm>
        <a:off x="2672044" y="0"/>
        <a:ext cx="1271362" cy="891176"/>
      </dsp:txXfrm>
    </dsp:sp>
    <dsp:sp modelId="{2E1CBCE5-35B8-46D9-811A-C6B780A7E504}">
      <dsp:nvSpPr>
        <dsp:cNvPr id="0" name=""/>
        <dsp:cNvSpPr/>
      </dsp:nvSpPr>
      <dsp:spPr>
        <a:xfrm>
          <a:off x="3196328" y="1002573"/>
          <a:ext cx="222794" cy="222794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7F9EED-3364-4D14-8708-C3378D17A801}">
      <dsp:nvSpPr>
        <dsp:cNvPr id="0" name=""/>
        <dsp:cNvSpPr/>
      </dsp:nvSpPr>
      <dsp:spPr>
        <a:xfrm>
          <a:off x="4006974" y="1336765"/>
          <a:ext cx="1271362" cy="891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000" kern="12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Julio-2024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000" kern="12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Revisión del caso de Medicamentos</a:t>
          </a:r>
        </a:p>
      </dsp:txBody>
      <dsp:txXfrm>
        <a:off x="4006974" y="1336765"/>
        <a:ext cx="1271362" cy="891176"/>
      </dsp:txXfrm>
    </dsp:sp>
    <dsp:sp modelId="{FE18D5D2-74BE-4C0D-B678-B4DA983EF709}">
      <dsp:nvSpPr>
        <dsp:cNvPr id="0" name=""/>
        <dsp:cNvSpPr/>
      </dsp:nvSpPr>
      <dsp:spPr>
        <a:xfrm>
          <a:off x="4531258" y="1002573"/>
          <a:ext cx="222794" cy="222794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A530E-8C96-4922-A997-4711ACD10818}">
      <dsp:nvSpPr>
        <dsp:cNvPr id="0" name=""/>
        <dsp:cNvSpPr/>
      </dsp:nvSpPr>
      <dsp:spPr>
        <a:xfrm>
          <a:off x="5341905" y="0"/>
          <a:ext cx="1271362" cy="891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0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Agosto-2024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0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Requerimiento de los reportes específicos de estos trámites</a:t>
          </a:r>
        </a:p>
      </dsp:txBody>
      <dsp:txXfrm>
        <a:off x="5341905" y="0"/>
        <a:ext cx="1271362" cy="891176"/>
      </dsp:txXfrm>
    </dsp:sp>
    <dsp:sp modelId="{DA4FF1B4-A0E4-4C57-9953-650941AEB2BE}">
      <dsp:nvSpPr>
        <dsp:cNvPr id="0" name=""/>
        <dsp:cNvSpPr/>
      </dsp:nvSpPr>
      <dsp:spPr>
        <a:xfrm>
          <a:off x="5866189" y="1002573"/>
          <a:ext cx="222794" cy="222794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092BC4-0B9B-4A28-A938-C5B34DFC10E4}">
      <dsp:nvSpPr>
        <dsp:cNvPr id="0" name=""/>
        <dsp:cNvSpPr/>
      </dsp:nvSpPr>
      <dsp:spPr>
        <a:xfrm>
          <a:off x="6676835" y="1336765"/>
          <a:ext cx="1271362" cy="891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0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Octubre-2024 Calendarización de sesiones técnicas y legales 15, 21 y 23 de octubre</a:t>
          </a:r>
        </a:p>
      </dsp:txBody>
      <dsp:txXfrm>
        <a:off x="6676835" y="1336765"/>
        <a:ext cx="1271362" cy="891176"/>
      </dsp:txXfrm>
    </dsp:sp>
    <dsp:sp modelId="{347447CD-993B-4044-95B6-FEBFB3AE46A5}">
      <dsp:nvSpPr>
        <dsp:cNvPr id="0" name=""/>
        <dsp:cNvSpPr/>
      </dsp:nvSpPr>
      <dsp:spPr>
        <a:xfrm>
          <a:off x="7201119" y="1002573"/>
          <a:ext cx="222794" cy="2227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80f0c3a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80f0c3a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D6CBBC-9F7F-4636-A05A-4EAA6B3B40B8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9876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80f0c3a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80f0c3a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3917A6-AC6D-490C-947C-C8BDB0A54B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4593" y="2443163"/>
            <a:ext cx="3152435" cy="557808"/>
          </a:xfrm>
        </p:spPr>
        <p:txBody>
          <a:bodyPr lIns="0" rtlCol="0" anchor="t">
            <a:noAutofit/>
          </a:bodyPr>
          <a:lstStyle>
            <a:lvl1pPr>
              <a:defRPr sz="2100" cap="all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es-ES" noProof="0"/>
              <a:t>Haga clic para editar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593" y="3178969"/>
            <a:ext cx="3152435" cy="1350169"/>
          </a:xfrm>
        </p:spPr>
        <p:txBody>
          <a:bodyPr lIns="0" rtlCol="0">
            <a:normAutofit/>
          </a:bodyPr>
          <a:lstStyle>
            <a:lvl1pPr marL="0" indent="0">
              <a:lnSpc>
                <a:spcPct val="150000"/>
              </a:lnSpc>
              <a:buNone/>
              <a:defRPr sz="900"/>
            </a:lvl1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ES" noProof="0"/>
              <a:t>7/01/20XX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Presentación de lanzamiento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9FF96520-E4CE-4EAD-8ABF-1D2297D6B3AA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736230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3AF59-F2CD-C111-9A71-72E37DBDE623}"/>
              </a:ext>
            </a:extLst>
          </p:cNvPr>
          <p:cNvSpPr txBox="1">
            <a:spLocks/>
          </p:cNvSpPr>
          <p:nvPr/>
        </p:nvSpPr>
        <p:spPr>
          <a:xfrm>
            <a:off x="509220" y="1341198"/>
            <a:ext cx="8332677" cy="1059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500"/>
              </a:spcBef>
              <a:defRPr sz="2100"/>
            </a:pPr>
            <a:br>
              <a:rPr lang="es-ES" sz="2400" dirty="0"/>
            </a:br>
            <a:r>
              <a:rPr lang="es-ES" sz="2400" b="1" dirty="0">
                <a:solidFill>
                  <a:srgbClr val="182951"/>
                </a:solidFill>
                <a:sym typeface="Calibri"/>
              </a:rPr>
              <a:t>Comisión de Enlace Salud, Industria y Comercio​</a:t>
            </a:r>
            <a:br>
              <a:rPr lang="es-ES" sz="2400" b="1" dirty="0">
                <a:solidFill>
                  <a:srgbClr val="182951"/>
                </a:solidFill>
                <a:sym typeface="Calibri"/>
              </a:rPr>
            </a:br>
            <a:r>
              <a:rPr lang="es-ES" sz="2400" b="1" dirty="0">
                <a:solidFill>
                  <a:srgbClr val="182951"/>
                </a:solidFill>
                <a:sym typeface="Calibri"/>
              </a:rPr>
              <a:t>(COESAINCO DE </a:t>
            </a:r>
            <a:r>
              <a:rPr lang="es-ES" sz="2400" b="1" dirty="0" err="1">
                <a:solidFill>
                  <a:srgbClr val="182951"/>
                </a:solidFill>
                <a:sym typeface="Calibri"/>
              </a:rPr>
              <a:t>N°</a:t>
            </a:r>
            <a:r>
              <a:rPr lang="es-ES" sz="2400" b="1">
                <a:solidFill>
                  <a:srgbClr val="182951"/>
                </a:solidFill>
                <a:sym typeface="Calibri"/>
              </a:rPr>
              <a:t> 38894-S)</a:t>
            </a:r>
            <a:endParaRPr lang="es-ES" sz="2400" b="1"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1E6528BA-B65D-5FDA-A62B-99ACB626658E}"/>
              </a:ext>
            </a:extLst>
          </p:cNvPr>
          <p:cNvSpPr txBox="1">
            <a:spLocks/>
          </p:cNvSpPr>
          <p:nvPr/>
        </p:nvSpPr>
        <p:spPr>
          <a:xfrm>
            <a:off x="338235" y="2772008"/>
            <a:ext cx="8125560" cy="148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buSzTx/>
              <a:defRPr sz="2000"/>
            </a:pPr>
            <a:r>
              <a:rPr lang="es-ES" sz="1400" dirty="0"/>
              <a:t>Viceministro Allan Mora Vargas</a:t>
            </a:r>
            <a:br>
              <a:rPr lang="es-ES" sz="1400" dirty="0"/>
            </a:br>
            <a:r>
              <a:rPr lang="es-ES" sz="1400" b="1" dirty="0"/>
              <a:t>Viceministro de Mejora Regulatoria</a:t>
            </a:r>
            <a:r>
              <a:rPr lang="es-ES" sz="1400" dirty="0"/>
              <a:t>​</a:t>
            </a:r>
            <a:br>
              <a:rPr lang="es-ES" sz="1400" dirty="0"/>
            </a:br>
            <a:r>
              <a:rPr lang="es-ES" sz="1400" b="1" dirty="0"/>
              <a:t>11 de Octubre de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e80f0c3a4f_0_0"/>
          <p:cNvSpPr txBox="1">
            <a:spLocks noGrp="1"/>
          </p:cNvSpPr>
          <p:nvPr>
            <p:ph type="title"/>
          </p:nvPr>
        </p:nvSpPr>
        <p:spPr>
          <a:xfrm>
            <a:off x="311700" y="191550"/>
            <a:ext cx="501333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 b="1">
                <a:solidFill>
                  <a:srgbClr val="182951"/>
                </a:solidFill>
              </a:rPr>
              <a:t>Cronograma de capacitaciones</a:t>
            </a:r>
            <a:br>
              <a:rPr lang="es-ES" sz="2500" b="1">
                <a:solidFill>
                  <a:srgbClr val="182951"/>
                </a:solidFill>
              </a:rPr>
            </a:br>
            <a:r>
              <a:rPr lang="es-ES" sz="2500" b="1">
                <a:solidFill>
                  <a:srgbClr val="182951"/>
                </a:solidFill>
              </a:rPr>
              <a:t>Unidad de Registros</a:t>
            </a:r>
            <a:endParaRPr sz="2500" b="1">
              <a:solidFill>
                <a:srgbClr val="182951"/>
              </a:solidFill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45A31A14-BDDE-649D-BAAF-D2D53FFBAD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1230785"/>
              </p:ext>
            </p:extLst>
          </p:nvPr>
        </p:nvGraphicFramePr>
        <p:xfrm>
          <a:off x="371480" y="1247949"/>
          <a:ext cx="863068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D2866EAA-0B35-98B3-FFC9-C981BCDB3B61}"/>
              </a:ext>
            </a:extLst>
          </p:cNvPr>
          <p:cNvSpPr/>
          <p:nvPr/>
        </p:nvSpPr>
        <p:spPr>
          <a:xfrm>
            <a:off x="-61874" y="2158576"/>
            <a:ext cx="17036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b="0" cap="none" spc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28/May/24</a:t>
            </a:r>
          </a:p>
          <a:p>
            <a:pPr algn="ctr"/>
            <a:r>
              <a:rPr lang="es-MX" b="1" cap="none" spc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EMB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570F607-E26F-3F2D-1705-3C76DE6B7060}"/>
              </a:ext>
            </a:extLst>
          </p:cNvPr>
          <p:cNvSpPr/>
          <p:nvPr/>
        </p:nvSpPr>
        <p:spPr>
          <a:xfrm>
            <a:off x="789945" y="3861930"/>
            <a:ext cx="17036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b="0" cap="none" spc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13/Jun/24</a:t>
            </a:r>
          </a:p>
          <a:p>
            <a:pPr algn="ctr"/>
            <a:r>
              <a:rPr lang="es-MX" b="1" cap="none" spc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Químicos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B81F0ED-6A43-DEA4-F3B1-FDB2D333392F}"/>
              </a:ext>
            </a:extLst>
          </p:cNvPr>
          <p:cNvSpPr/>
          <p:nvPr/>
        </p:nvSpPr>
        <p:spPr>
          <a:xfrm>
            <a:off x="1641764" y="2157498"/>
            <a:ext cx="17036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b="0" cap="none" spc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26/Jun/24</a:t>
            </a:r>
          </a:p>
          <a:p>
            <a:pPr algn="ctr"/>
            <a:r>
              <a:rPr lang="es-MX" b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Cosméticos</a:t>
            </a:r>
            <a:endParaRPr lang="es-MX" b="1" cap="none" spc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6D8B67C-B352-D7B0-2E46-B46E43CF08E2}"/>
              </a:ext>
            </a:extLst>
          </p:cNvPr>
          <p:cNvSpPr/>
          <p:nvPr/>
        </p:nvSpPr>
        <p:spPr>
          <a:xfrm>
            <a:off x="2378137" y="3848870"/>
            <a:ext cx="1703638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b="0" cap="none" spc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10/Jul/24</a:t>
            </a:r>
          </a:p>
          <a:p>
            <a:pPr algn="ctr"/>
            <a:r>
              <a:rPr lang="es-MX" b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Productos naturales</a:t>
            </a:r>
            <a:endParaRPr lang="es-MX" b="1" cap="none" spc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D99764B-157C-1451-6CF8-C95B7955D903}"/>
              </a:ext>
            </a:extLst>
          </p:cNvPr>
          <p:cNvSpPr/>
          <p:nvPr/>
        </p:nvSpPr>
        <p:spPr>
          <a:xfrm>
            <a:off x="3071510" y="2156420"/>
            <a:ext cx="170363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600" b="0" cap="none" spc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23/Jul/2024</a:t>
            </a:r>
          </a:p>
          <a:p>
            <a:pPr algn="ctr"/>
            <a:r>
              <a:rPr lang="es-MX" sz="1600" b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Plaguicidas</a:t>
            </a:r>
            <a:endParaRPr lang="es-MX" sz="1600" b="1" cap="none" spc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84CF317-6022-D721-FCCB-6B187BA4C6CF}"/>
              </a:ext>
            </a:extLst>
          </p:cNvPr>
          <p:cNvSpPr/>
          <p:nvPr/>
        </p:nvSpPr>
        <p:spPr>
          <a:xfrm>
            <a:off x="3923329" y="3848870"/>
            <a:ext cx="1703638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07/</a:t>
            </a:r>
            <a:r>
              <a:rPr lang="es-MX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Ago</a:t>
            </a:r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/24</a:t>
            </a:r>
          </a:p>
          <a:p>
            <a:pPr algn="ctr"/>
            <a:r>
              <a:rPr lang="es-MX" sz="14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Productos Higiénicos</a:t>
            </a:r>
            <a:endParaRPr lang="es-MX" b="0" cap="none" spc="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95285E2-F1F3-E746-7728-8BEA4ACAA601}"/>
              </a:ext>
            </a:extLst>
          </p:cNvPr>
          <p:cNvSpPr/>
          <p:nvPr/>
        </p:nvSpPr>
        <p:spPr>
          <a:xfrm>
            <a:off x="4660859" y="2158458"/>
            <a:ext cx="170363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600" b="0" cap="none" spc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21/</a:t>
            </a:r>
            <a:r>
              <a:rPr lang="es-MX" sz="1600" b="0" cap="none" spc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Ago</a:t>
            </a:r>
            <a:r>
              <a:rPr lang="es-MX" sz="1600" b="0" cap="none" spc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/24</a:t>
            </a:r>
          </a:p>
          <a:p>
            <a:pPr algn="ctr"/>
            <a:r>
              <a:rPr lang="es-MX" sz="1600" b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Alimentos</a:t>
            </a:r>
            <a:endParaRPr lang="es-MX" sz="1600" b="1" cap="none" spc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D2CBB8B-9DE7-E79E-C551-AA243AD1D70C}"/>
              </a:ext>
            </a:extLst>
          </p:cNvPr>
          <p:cNvSpPr/>
          <p:nvPr/>
        </p:nvSpPr>
        <p:spPr>
          <a:xfrm>
            <a:off x="6987764" y="3861930"/>
            <a:ext cx="170363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600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31/10/24</a:t>
            </a:r>
          </a:p>
          <a:p>
            <a:pPr algn="ctr"/>
            <a:r>
              <a:rPr lang="es-MX" sz="1600" b="1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Medicamentos </a:t>
            </a:r>
            <a:r>
              <a:rPr lang="es-MX" sz="16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</a:t>
            </a:r>
            <a:r>
              <a:rPr lang="es-MX" sz="1600" b="1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quivalencia terapéutica</a:t>
            </a:r>
          </a:p>
          <a:p>
            <a:pPr algn="ctr"/>
            <a:endParaRPr lang="es-MX" sz="1600" b="1" cap="none" spc="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950EEBB-C1CC-4275-21F6-8F1EC6F58FEE}"/>
              </a:ext>
            </a:extLst>
          </p:cNvPr>
          <p:cNvSpPr/>
          <p:nvPr/>
        </p:nvSpPr>
        <p:spPr>
          <a:xfrm>
            <a:off x="5429248" y="3904960"/>
            <a:ext cx="1703638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06/Set</a:t>
            </a:r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/24</a:t>
            </a:r>
          </a:p>
          <a:p>
            <a:pPr algn="ctr"/>
            <a:r>
              <a:rPr lang="es-MX" b="1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Medicamentos biológicos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981934F-60D5-A1B0-8361-E9FEA0F6BF20}"/>
              </a:ext>
            </a:extLst>
          </p:cNvPr>
          <p:cNvSpPr/>
          <p:nvPr/>
        </p:nvSpPr>
        <p:spPr>
          <a:xfrm>
            <a:off x="6230520" y="2181197"/>
            <a:ext cx="159573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17/Oct</a:t>
            </a:r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/24</a:t>
            </a:r>
          </a:p>
          <a:p>
            <a:pPr algn="ctr"/>
            <a:r>
              <a:rPr lang="es-MX" b="1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Medicamentos</a:t>
            </a:r>
          </a:p>
        </p:txBody>
      </p:sp>
      <p:sp>
        <p:nvSpPr>
          <p:cNvPr id="15" name="Flecha: hacia abajo 14">
            <a:extLst>
              <a:ext uri="{FF2B5EF4-FFF2-40B4-BE49-F238E27FC236}">
                <a16:creationId xmlns:a16="http://schemas.microsoft.com/office/drawing/2014/main" id="{914665ED-1C56-B312-CD70-F92EC64082DE}"/>
              </a:ext>
            </a:extLst>
          </p:cNvPr>
          <p:cNvSpPr/>
          <p:nvPr/>
        </p:nvSpPr>
        <p:spPr>
          <a:xfrm>
            <a:off x="727606" y="2718318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6" name="Flecha: hacia abajo 15">
            <a:extLst>
              <a:ext uri="{FF2B5EF4-FFF2-40B4-BE49-F238E27FC236}">
                <a16:creationId xmlns:a16="http://schemas.microsoft.com/office/drawing/2014/main" id="{ED0A9BD3-0652-23B6-369E-AA5569D310F5}"/>
              </a:ext>
            </a:extLst>
          </p:cNvPr>
          <p:cNvSpPr/>
          <p:nvPr/>
        </p:nvSpPr>
        <p:spPr>
          <a:xfrm>
            <a:off x="2359422" y="2720202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7" name="Flecha: hacia abajo 16">
            <a:extLst>
              <a:ext uri="{FF2B5EF4-FFF2-40B4-BE49-F238E27FC236}">
                <a16:creationId xmlns:a16="http://schemas.microsoft.com/office/drawing/2014/main" id="{FF0784CE-2334-834E-6C4F-17C126929264}"/>
              </a:ext>
            </a:extLst>
          </p:cNvPr>
          <p:cNvSpPr/>
          <p:nvPr/>
        </p:nvSpPr>
        <p:spPr>
          <a:xfrm>
            <a:off x="3873454" y="2715947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8" name="Flecha: hacia abajo 17">
            <a:extLst>
              <a:ext uri="{FF2B5EF4-FFF2-40B4-BE49-F238E27FC236}">
                <a16:creationId xmlns:a16="http://schemas.microsoft.com/office/drawing/2014/main" id="{BC32386D-D2CE-DAFB-853D-662D8EF0EAE4}"/>
              </a:ext>
            </a:extLst>
          </p:cNvPr>
          <p:cNvSpPr/>
          <p:nvPr/>
        </p:nvSpPr>
        <p:spPr>
          <a:xfrm>
            <a:off x="5439108" y="2718318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9" name="Flecha: hacia abajo 18">
            <a:extLst>
              <a:ext uri="{FF2B5EF4-FFF2-40B4-BE49-F238E27FC236}">
                <a16:creationId xmlns:a16="http://schemas.microsoft.com/office/drawing/2014/main" id="{D84BE9A3-E1AD-288A-A950-B461ADB89363}"/>
              </a:ext>
            </a:extLst>
          </p:cNvPr>
          <p:cNvSpPr/>
          <p:nvPr/>
        </p:nvSpPr>
        <p:spPr>
          <a:xfrm>
            <a:off x="6920877" y="2731624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0" name="Flecha: hacia abajo 19">
            <a:extLst>
              <a:ext uri="{FF2B5EF4-FFF2-40B4-BE49-F238E27FC236}">
                <a16:creationId xmlns:a16="http://schemas.microsoft.com/office/drawing/2014/main" id="{48957D73-81BF-95B7-0DBF-3057651891C3}"/>
              </a:ext>
            </a:extLst>
          </p:cNvPr>
          <p:cNvSpPr/>
          <p:nvPr/>
        </p:nvSpPr>
        <p:spPr>
          <a:xfrm rot="10800000">
            <a:off x="1571483" y="3580607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41B887FF-CBC1-3F87-8D21-4B41CFA02E63}"/>
              </a:ext>
            </a:extLst>
          </p:cNvPr>
          <p:cNvSpPr/>
          <p:nvPr/>
        </p:nvSpPr>
        <p:spPr>
          <a:xfrm rot="10800000">
            <a:off x="3124079" y="3580607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2" name="Flecha: hacia abajo 21">
            <a:extLst>
              <a:ext uri="{FF2B5EF4-FFF2-40B4-BE49-F238E27FC236}">
                <a16:creationId xmlns:a16="http://schemas.microsoft.com/office/drawing/2014/main" id="{4E0F4C04-D80C-CF29-ABD9-E6A13714B8A7}"/>
              </a:ext>
            </a:extLst>
          </p:cNvPr>
          <p:cNvSpPr/>
          <p:nvPr/>
        </p:nvSpPr>
        <p:spPr>
          <a:xfrm rot="10800000">
            <a:off x="4686823" y="3577366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3" name="Flecha: hacia abajo 22">
            <a:extLst>
              <a:ext uri="{FF2B5EF4-FFF2-40B4-BE49-F238E27FC236}">
                <a16:creationId xmlns:a16="http://schemas.microsoft.com/office/drawing/2014/main" id="{569C2203-682F-2AFF-C581-8D99E14503A9}"/>
              </a:ext>
            </a:extLst>
          </p:cNvPr>
          <p:cNvSpPr/>
          <p:nvPr/>
        </p:nvSpPr>
        <p:spPr>
          <a:xfrm rot="10800000">
            <a:off x="6154518" y="3562485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4" name="Flecha: hacia abajo 23">
            <a:extLst>
              <a:ext uri="{FF2B5EF4-FFF2-40B4-BE49-F238E27FC236}">
                <a16:creationId xmlns:a16="http://schemas.microsoft.com/office/drawing/2014/main" id="{E3636B28-1DE4-14CD-840A-B347AA66CAC8}"/>
              </a:ext>
            </a:extLst>
          </p:cNvPr>
          <p:cNvSpPr/>
          <p:nvPr/>
        </p:nvSpPr>
        <p:spPr>
          <a:xfrm rot="10800000">
            <a:off x="7752993" y="3581819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4A4BDA-2801-EED0-1FC0-E86D36E73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dirty="0"/>
              <a:t>Implementación art. 305 de acuerdo </a:t>
            </a:r>
            <a:br>
              <a:rPr lang="es-MX" sz="2800" dirty="0"/>
            </a:br>
            <a:r>
              <a:rPr lang="es-MX" sz="2800" dirty="0"/>
              <a:t>Unión Europea</a:t>
            </a:r>
            <a:br>
              <a:rPr lang="es-MX" sz="2800" dirty="0"/>
            </a:br>
            <a:endParaRPr lang="es-MX" sz="28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B7BE826-EA02-036E-F85E-3F79743CD2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96900" lvl="1" indent="0">
              <a:buNone/>
            </a:pPr>
            <a:endParaRPr lang="es-ES" dirty="0"/>
          </a:p>
          <a:p>
            <a:endParaRPr lang="es-CR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BF2407D-2378-4C34-0AE3-373D825EFC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2981905"/>
              </p:ext>
            </p:extLst>
          </p:nvPr>
        </p:nvGraphicFramePr>
        <p:xfrm>
          <a:off x="239237" y="2342665"/>
          <a:ext cx="8833757" cy="2227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3350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6B201B0-B76B-32B1-3301-F1F21846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600" y="1227553"/>
            <a:ext cx="8521700" cy="573088"/>
          </a:xfrm>
        </p:spPr>
        <p:txBody>
          <a:bodyPr>
            <a:normAutofit/>
          </a:bodyPr>
          <a:lstStyle/>
          <a:p>
            <a:pPr algn="ctr"/>
            <a:r>
              <a:rPr lang="es-419" sz="2400" b="1" dirty="0"/>
              <a:t>Asuntos varios </a:t>
            </a:r>
            <a:endParaRPr lang="es-419" sz="2400" dirty="0"/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A4B7D1E0-CFC9-5BAA-B7BA-36F579BCF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2130879"/>
            <a:ext cx="8520600" cy="2437996"/>
          </a:xfrm>
        </p:spPr>
        <p:txBody>
          <a:bodyPr>
            <a:normAutofit/>
          </a:bodyPr>
          <a:lstStyle/>
          <a:p>
            <a:r>
              <a:rPr lang="es-CR" b="0" i="0" dirty="0">
                <a:solidFill>
                  <a:schemeClr val="tx1"/>
                </a:solidFill>
                <a:effectLst/>
                <a:latin typeface="+mn-lt"/>
              </a:rPr>
              <a:t>Procedimiento para importación paralela de medicamentos, sometido recientemente a consulta pública</a:t>
            </a:r>
          </a:p>
          <a:p>
            <a:endParaRPr lang="es-MX" b="0" i="0" dirty="0">
              <a:solidFill>
                <a:schemeClr val="tx1"/>
              </a:solidFill>
              <a:effectLst/>
              <a:latin typeface="+mn-lt"/>
            </a:endParaRPr>
          </a:p>
          <a:p>
            <a:r>
              <a:rPr lang="es-MX" b="0" i="0" dirty="0">
                <a:solidFill>
                  <a:schemeClr val="tx1"/>
                </a:solidFill>
                <a:effectLst/>
                <a:latin typeface="+mn-lt"/>
              </a:rPr>
              <a:t>Revisión procedimiento o rol de COESAINCO sobre la normativa en trámite</a:t>
            </a:r>
            <a:endParaRPr lang="es-MX" dirty="0">
              <a:solidFill>
                <a:schemeClr val="tx1"/>
              </a:solidFill>
              <a:latin typeface="+mn-lt"/>
            </a:endParaRPr>
          </a:p>
          <a:p>
            <a:endParaRPr lang="es-MX" sz="1800" dirty="0">
              <a:solidFill>
                <a:schemeClr val="tx1"/>
              </a:solidFill>
              <a:latin typeface="+mn-lt"/>
            </a:endParaRPr>
          </a:p>
          <a:p>
            <a:r>
              <a:rPr lang="es-CR" dirty="0">
                <a:solidFill>
                  <a:schemeClr val="tx1"/>
                </a:solidFill>
                <a:latin typeface="+mn-lt"/>
              </a:rPr>
              <a:t>Fecha de próxima sesión ordinaria</a:t>
            </a:r>
          </a:p>
        </p:txBody>
      </p:sp>
    </p:spTree>
    <p:extLst>
      <p:ext uri="{BB962C8B-B14F-4D97-AF65-F5344CB8AC3E}">
        <p14:creationId xmlns:p14="http://schemas.microsoft.com/office/powerpoint/2010/main" val="2891913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8BA623-B74F-641B-1C5C-2C46A84129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4166" y="1998662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defRPr sz="2800" b="1">
                <a:latin typeface="+mj-lt"/>
                <a:ea typeface="+mj-ea"/>
                <a:cs typeface="+mj-cs"/>
                <a:sym typeface="Calibri"/>
              </a:defRPr>
            </a:pPr>
            <a:r>
              <a:rPr lang="es-MX" sz="2000" dirty="0"/>
              <a:t>Aprobación </a:t>
            </a:r>
            <a:r>
              <a:rPr sz="2000" dirty="0"/>
              <a:t>de la </a:t>
            </a:r>
            <a:r>
              <a:rPr lang="es-MX" sz="2000" dirty="0"/>
              <a:t>agenda </a:t>
            </a:r>
            <a:r>
              <a:rPr sz="2000" dirty="0"/>
              <a:t>para la </a:t>
            </a:r>
            <a:r>
              <a:rPr lang="es-MX" sz="2000" dirty="0"/>
              <a:t>sesión ordinaria </a:t>
            </a:r>
            <a:r>
              <a:rPr sz="2000" dirty="0"/>
              <a:t>No. 0</a:t>
            </a:r>
            <a:r>
              <a:rPr lang="es-419" sz="2000" dirty="0"/>
              <a:t>8-</a:t>
            </a:r>
            <a:r>
              <a:rPr sz="2000" dirty="0"/>
              <a:t>202</a:t>
            </a:r>
            <a:r>
              <a:rPr lang="es-MX" sz="2000" dirty="0"/>
              <a:t>4</a:t>
            </a:r>
            <a:r>
              <a:rPr sz="2000" dirty="0"/>
              <a:t> </a:t>
            </a:r>
            <a:br>
              <a:rPr sz="2000" dirty="0"/>
            </a:br>
            <a:endParaRPr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">
            <a:extLst>
              <a:ext uri="{FF2B5EF4-FFF2-40B4-BE49-F238E27FC236}">
                <a16:creationId xmlns:a16="http://schemas.microsoft.com/office/drawing/2014/main" id="{03D7C069-8955-EF2E-D856-FBF2C1901C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-90404" y="310964"/>
            <a:ext cx="8965580" cy="421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>
            <a:spAutoFit/>
          </a:bodyPr>
          <a:lstStyle/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100" dirty="0" err="1"/>
              <a:t>Bienvenida</a:t>
            </a:r>
            <a:r>
              <a:rPr sz="1100" dirty="0"/>
              <a:t>  ​​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100" dirty="0"/>
              <a:t>Capítulo</a:t>
            </a:r>
            <a:r>
              <a:rPr sz="1100" dirty="0"/>
              <a:t> I</a:t>
            </a:r>
            <a:r>
              <a:rPr lang="es-MX" sz="1100" dirty="0"/>
              <a:t>:</a:t>
            </a:r>
            <a:r>
              <a:rPr sz="1100" dirty="0"/>
              <a:t> </a:t>
            </a:r>
            <a:r>
              <a:rPr lang="es-CR" sz="1100" dirty="0"/>
              <a:t>Presentación</a:t>
            </a:r>
            <a:r>
              <a:rPr sz="1100" dirty="0"/>
              <a:t> y </a:t>
            </a:r>
            <a:r>
              <a:rPr lang="es-MX" sz="1100" dirty="0"/>
              <a:t>comprobación</a:t>
            </a:r>
            <a:r>
              <a:rPr sz="1100" dirty="0"/>
              <a:t> del </a:t>
            </a:r>
            <a:r>
              <a:rPr lang="es-MX" sz="1100" dirty="0"/>
              <a:t>q</a:t>
            </a:r>
            <a:r>
              <a:rPr sz="1100" dirty="0" err="1"/>
              <a:t>uórum</a:t>
            </a:r>
            <a:endParaRPr sz="1100" dirty="0"/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100" dirty="0"/>
              <a:t>Capítulo</a:t>
            </a:r>
            <a:r>
              <a:rPr sz="1100" dirty="0"/>
              <a:t> II: </a:t>
            </a:r>
            <a:r>
              <a:rPr lang="es-CR" sz="1100" dirty="0"/>
              <a:t>Aprobación</a:t>
            </a:r>
            <a:r>
              <a:rPr sz="1100" dirty="0"/>
              <a:t> de la </a:t>
            </a:r>
            <a:r>
              <a:rPr lang="es-MX" sz="1100" dirty="0"/>
              <a:t>agenda</a:t>
            </a:r>
            <a:r>
              <a:rPr sz="1100" dirty="0"/>
              <a:t> para la </a:t>
            </a:r>
            <a:r>
              <a:rPr lang="es-CR" sz="1100" dirty="0"/>
              <a:t>Sesión Ordinaria </a:t>
            </a:r>
            <a:r>
              <a:rPr sz="1100" dirty="0"/>
              <a:t>No 0</a:t>
            </a:r>
            <a:r>
              <a:rPr lang="es-419" sz="1100" dirty="0"/>
              <a:t>8</a:t>
            </a:r>
            <a:r>
              <a:rPr sz="1100" dirty="0"/>
              <a:t>-202</a:t>
            </a:r>
            <a:r>
              <a:rPr lang="es-MX" sz="1100" dirty="0"/>
              <a:t>4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/>
              <a:t>Capítulo III:  Actualización de la normativa en elaboración - </a:t>
            </a:r>
            <a:r>
              <a:rPr lang="es-CR" sz="1100" dirty="0"/>
              <a:t>MS-DRPIS-UNC-1768-2024 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/>
              <a:t>Capítulo </a:t>
            </a:r>
            <a:r>
              <a:rPr sz="1100" dirty="0"/>
              <a:t>I</a:t>
            </a:r>
            <a:r>
              <a:rPr lang="es-CR" sz="1100" dirty="0"/>
              <a:t>V</a:t>
            </a:r>
            <a:r>
              <a:rPr sz="1100" dirty="0"/>
              <a:t>:  </a:t>
            </a:r>
            <a:r>
              <a:rPr lang="es-ES" sz="1100" dirty="0"/>
              <a:t>Tiempos de atención de trámites - oficio </a:t>
            </a:r>
            <a:r>
              <a:rPr lang="es-419" sz="1100" dirty="0">
                <a:solidFill>
                  <a:schemeClr val="tx1"/>
                </a:solidFill>
              </a:rPr>
              <a:t>MS-DRPIS-UR-</a:t>
            </a:r>
            <a:r>
              <a:rPr lang="es-CR" sz="1100" dirty="0">
                <a:solidFill>
                  <a:schemeClr val="tx1"/>
                </a:solidFill>
              </a:rPr>
              <a:t>2930</a:t>
            </a:r>
            <a:r>
              <a:rPr lang="es-419" sz="1100" dirty="0">
                <a:solidFill>
                  <a:schemeClr val="tx1"/>
                </a:solidFill>
              </a:rPr>
              <a:t>-2024 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/>
              <a:t>Capítulo </a:t>
            </a:r>
            <a:r>
              <a:rPr sz="1100" dirty="0"/>
              <a:t>V</a:t>
            </a:r>
            <a:r>
              <a:rPr lang="es-CR" sz="1100" dirty="0"/>
              <a:t>: Seguimiento a compromisos con COESAINCO</a:t>
            </a:r>
            <a:endParaRPr lang="es-CR" dirty="0"/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/>
              <a:t>Avances CTI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ES" sz="1100" dirty="0"/>
              <a:t>Seguimiento a Cambios </a:t>
            </a:r>
            <a:r>
              <a:rPr lang="es-ES" sz="1100" dirty="0" err="1"/>
              <a:t>post-registro</a:t>
            </a:r>
            <a:r>
              <a:rPr lang="es-ES" sz="1100" dirty="0"/>
              <a:t> 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ES" sz="1100" dirty="0"/>
              <a:t>Regístrelo 2.0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ES" sz="1100" dirty="0"/>
              <a:t>Capacitaciones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ES" sz="1100" dirty="0"/>
              <a:t>Implementación artículo 305 del acuerdo con la UE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100" dirty="0"/>
              <a:t>Capítulo VI: </a:t>
            </a:r>
            <a:r>
              <a:rPr lang="es-MX" sz="1100" dirty="0"/>
              <a:t>Asuntos varios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/>
              <a:t>Necesidad Homologación criterios en prevenciones (AGEFAR, ASIFAN, ASOCORES)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/>
              <a:t>Fecha Sesión Ordinaria</a:t>
            </a:r>
            <a:endParaRPr sz="1100" dirty="0"/>
          </a:p>
        </p:txBody>
      </p:sp>
    </p:spTree>
    <p:extLst>
      <p:ext uri="{BB962C8B-B14F-4D97-AF65-F5344CB8AC3E}">
        <p14:creationId xmlns:p14="http://schemas.microsoft.com/office/powerpoint/2010/main" val="952015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FF6814-C66A-DEF6-1CE0-E02372363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58E186D4-2BA1-4194-41F0-BAB1BC110E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150" y="1428274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>
            <a:lvl1pPr indent="114300" algn="ctr">
              <a:lnSpc>
                <a:spcPct val="170000"/>
              </a:lnSpc>
              <a:defRPr sz="28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dirty="0"/>
              <a:t>Comentarios o dudas </a:t>
            </a:r>
            <a:br>
              <a:rPr lang="es-MX" sz="2000" dirty="0"/>
            </a:br>
            <a:r>
              <a:rPr lang="es-MX" sz="2000" dirty="0"/>
              <a:t>Actualización de la normativa en elaboración </a:t>
            </a:r>
            <a:br>
              <a:rPr lang="es-MX" sz="2000" dirty="0"/>
            </a:br>
            <a:r>
              <a:rPr lang="es-CR" sz="2000" dirty="0"/>
              <a:t>MS-DRPIS-UNC-1768-2024</a:t>
            </a:r>
            <a:br>
              <a:rPr lang="es-MX" sz="2000" dirty="0"/>
            </a:br>
            <a:endParaRPr lang="es-ES" sz="2000" dirty="0">
              <a:cs typeface="Arial"/>
            </a:endParaRPr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ACF1C4F9-627C-6A0F-25BB-ED76735EDC2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27176" y="2736172"/>
            <a:ext cx="8520112" cy="923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>
            <a:spAutoFit/>
          </a:bodyPr>
          <a:lstStyle/>
          <a:p>
            <a:pPr indent="0" algn="ctr">
              <a:lnSpc>
                <a:spcPct val="100000"/>
              </a:lnSpc>
              <a:buNone/>
              <a:defRPr sz="2000"/>
            </a:pPr>
            <a:r>
              <a:rPr lang="es-CR" sz="1600" dirty="0"/>
              <a:t>Dr. Danny Cascante Álvarez</a:t>
            </a:r>
          </a:p>
          <a:p>
            <a:pPr indent="0" algn="ctr">
              <a:lnSpc>
                <a:spcPct val="100000"/>
              </a:lnSpc>
              <a:buNone/>
              <a:defRPr sz="2000"/>
            </a:pPr>
            <a:r>
              <a:rPr sz="1600" dirty="0"/>
              <a:t>Unidad de </a:t>
            </a:r>
            <a:r>
              <a:rPr lang="es-CR" sz="1600" dirty="0"/>
              <a:t>Normalización y Control</a:t>
            </a:r>
          </a:p>
          <a:p>
            <a:pPr indent="0" algn="ctr">
              <a:lnSpc>
                <a:spcPct val="100000"/>
              </a:lnSpc>
              <a:buNone/>
              <a:defRPr sz="2000" b="1"/>
            </a:pPr>
            <a:r>
              <a:rPr sz="1600" dirty="0"/>
              <a:t>Dirección de </a:t>
            </a:r>
            <a:r>
              <a:rPr sz="1600" dirty="0" err="1"/>
              <a:t>Regulación</a:t>
            </a:r>
            <a:r>
              <a:rPr sz="1600" dirty="0"/>
              <a:t> </a:t>
            </a:r>
            <a:r>
              <a:rPr sz="1600" dirty="0" err="1"/>
              <a:t>Productos</a:t>
            </a:r>
            <a:r>
              <a:rPr sz="1600" dirty="0"/>
              <a:t> de </a:t>
            </a:r>
            <a:r>
              <a:rPr sz="1600" dirty="0" err="1"/>
              <a:t>Interés</a:t>
            </a:r>
            <a:r>
              <a:rPr sz="1600" dirty="0"/>
              <a:t> </a:t>
            </a:r>
            <a:r>
              <a:rPr sz="1600" dirty="0" err="1"/>
              <a:t>Sanitario</a:t>
            </a:r>
            <a:r>
              <a:rPr sz="1600" dirty="0"/>
              <a:t> </a:t>
            </a:r>
            <a:endParaRPr sz="1600" dirty="0">
              <a:latin typeface="Segoe UI"/>
              <a:ea typeface="Segoe UI"/>
              <a:cs typeface="Segoe UI"/>
              <a:sym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481418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FE4BDDD-1F65-A921-E318-D4519880E2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7176" y="1385026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>
            <a:lvl1pPr indent="114300" algn="ctr">
              <a:lnSpc>
                <a:spcPct val="170000"/>
              </a:lnSpc>
              <a:defRPr sz="28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dirty="0"/>
              <a:t>Comentario o dudas</a:t>
            </a:r>
            <a:br>
              <a:rPr lang="es-MX" sz="2000" dirty="0"/>
            </a:br>
            <a:r>
              <a:rPr lang="es-MX" sz="2000" dirty="0"/>
              <a:t>Tiempos de atención de trámites</a:t>
            </a:r>
            <a:endParaRPr lang="es-MX" sz="2000" b="0" dirty="0"/>
          </a:p>
          <a:p>
            <a:pPr>
              <a:lnSpc>
                <a:spcPct val="100000"/>
              </a:lnSpc>
            </a:pPr>
            <a:r>
              <a:rPr lang="es-ES" sz="2000" dirty="0"/>
              <a:t>MS-DRPIS-UR-</a:t>
            </a:r>
            <a:r>
              <a:rPr lang="es-CR" sz="2000" dirty="0">
                <a:solidFill>
                  <a:schemeClr val="tx1"/>
                </a:solidFill>
              </a:rPr>
              <a:t>3082</a:t>
            </a:r>
            <a:r>
              <a:rPr lang="es-ES" sz="2000" dirty="0"/>
              <a:t>-2024</a:t>
            </a:r>
            <a:br>
              <a:rPr lang="es-MX" sz="2000" dirty="0"/>
            </a:br>
            <a:endParaRPr lang="es-ES" sz="2000" dirty="0">
              <a:cs typeface="Arial"/>
            </a:endParaRPr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DF92BA2F-CEFE-76D7-2195-38C9D4FF1D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27176" y="2736172"/>
            <a:ext cx="8520112" cy="923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>
            <a:spAutoFit/>
          </a:bodyPr>
          <a:lstStyle/>
          <a:p>
            <a:pPr indent="0" algn="ctr">
              <a:lnSpc>
                <a:spcPct val="100000"/>
              </a:lnSpc>
              <a:buNone/>
              <a:defRPr sz="2000"/>
            </a:pPr>
            <a:r>
              <a:rPr lang="es-CR" sz="1600" dirty="0"/>
              <a:t>Dra. Andrea Morales Fiesler</a:t>
            </a:r>
          </a:p>
          <a:p>
            <a:pPr indent="0" algn="ctr">
              <a:lnSpc>
                <a:spcPct val="100000"/>
              </a:lnSpc>
              <a:buNone/>
              <a:defRPr sz="2000"/>
            </a:pPr>
            <a:r>
              <a:rPr sz="1600" dirty="0"/>
              <a:t>Unidad de </a:t>
            </a:r>
            <a:r>
              <a:rPr lang="es-CR" sz="1600" dirty="0"/>
              <a:t>Registros</a:t>
            </a:r>
          </a:p>
          <a:p>
            <a:pPr indent="0" algn="ctr">
              <a:lnSpc>
                <a:spcPct val="100000"/>
              </a:lnSpc>
              <a:buNone/>
              <a:defRPr sz="2000" b="1"/>
            </a:pPr>
            <a:r>
              <a:rPr sz="1600" dirty="0"/>
              <a:t>Dirección de </a:t>
            </a:r>
            <a:r>
              <a:rPr sz="1600" dirty="0" err="1"/>
              <a:t>Regulación</a:t>
            </a:r>
            <a:r>
              <a:rPr sz="1600" dirty="0"/>
              <a:t> </a:t>
            </a:r>
            <a:r>
              <a:rPr sz="1600" dirty="0" err="1"/>
              <a:t>Productos</a:t>
            </a:r>
            <a:r>
              <a:rPr sz="1600" dirty="0"/>
              <a:t> de </a:t>
            </a:r>
            <a:r>
              <a:rPr sz="1600" dirty="0" err="1"/>
              <a:t>Interés</a:t>
            </a:r>
            <a:r>
              <a:rPr sz="1600" dirty="0"/>
              <a:t> </a:t>
            </a:r>
            <a:r>
              <a:rPr sz="1600" dirty="0" err="1"/>
              <a:t>Sanitario</a:t>
            </a:r>
            <a:r>
              <a:rPr sz="1600" dirty="0"/>
              <a:t> </a:t>
            </a:r>
            <a:endParaRPr sz="1600" dirty="0">
              <a:latin typeface="Segoe UI"/>
              <a:ea typeface="Segoe UI"/>
              <a:cs typeface="Segoe UI"/>
              <a:sym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408418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480961A5-9099-C252-5A58-94B29CCD7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691" y="1663700"/>
            <a:ext cx="8521700" cy="57308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>
                <a:latin typeface="+mj-lt"/>
                <a:ea typeface="+mj-ea"/>
                <a:cs typeface="+mj-cs"/>
              </a:rPr>
              <a:t>Seguimiento </a:t>
            </a:r>
            <a:r>
              <a:rPr lang="es-CR" sz="2400" b="1" dirty="0">
                <a:latin typeface="+mj-lt"/>
                <a:ea typeface="+mj-ea"/>
                <a:cs typeface="+mj-cs"/>
              </a:rPr>
              <a:t>a propuestas de mejora y acuerdos con COESAINCO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DC938435-F871-B9DA-0AB1-CCA54F7A3D9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27176" y="2736172"/>
            <a:ext cx="8520112" cy="430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>
            <a:spAutoFit/>
          </a:bodyPr>
          <a:lstStyle/>
          <a:p>
            <a:pPr indent="0" algn="ctr">
              <a:lnSpc>
                <a:spcPct val="100000"/>
              </a:lnSpc>
              <a:buNone/>
              <a:defRPr sz="2000" b="1"/>
            </a:pPr>
            <a:r>
              <a:rPr sz="1600"/>
              <a:t>Dirección de Regulación Productos de Interés Sanitario </a:t>
            </a:r>
            <a:endParaRPr sz="1600">
              <a:latin typeface="Segoe UI"/>
              <a:ea typeface="Segoe UI"/>
              <a:cs typeface="Segoe UI"/>
              <a:sym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393037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6D08CE86-0062-E121-8D83-2497552D2B98}"/>
              </a:ext>
            </a:extLst>
          </p:cNvPr>
          <p:cNvSpPr/>
          <p:nvPr/>
        </p:nvSpPr>
        <p:spPr>
          <a:xfrm>
            <a:off x="5605337" y="2714067"/>
            <a:ext cx="3062999" cy="19469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F64BC7C-CDC8-4E47-CDCA-694278CE6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00" y="431171"/>
            <a:ext cx="8520600" cy="572700"/>
          </a:xfrm>
        </p:spPr>
        <p:txBody>
          <a:bodyPr>
            <a:normAutofit/>
          </a:bodyPr>
          <a:lstStyle/>
          <a:p>
            <a:r>
              <a:rPr lang="es-MX" sz="2300" b="1">
                <a:solidFill>
                  <a:srgbClr val="182951"/>
                </a:solidFill>
              </a:rPr>
              <a:t>Consejo Técnico de Inscripciones</a:t>
            </a:r>
            <a:endParaRPr lang="es-CR" sz="2300" b="1">
              <a:solidFill>
                <a:srgbClr val="182951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05351D8-3D84-BEB9-080F-0B3765C06531}"/>
              </a:ext>
            </a:extLst>
          </p:cNvPr>
          <p:cNvSpPr/>
          <p:nvPr/>
        </p:nvSpPr>
        <p:spPr>
          <a:xfrm>
            <a:off x="5700387" y="1352216"/>
            <a:ext cx="287290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Última sesión: </a:t>
            </a:r>
          </a:p>
          <a:p>
            <a:pPr algn="ctr"/>
            <a:r>
              <a:rPr lang="es-MX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19/09/2024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3909AED-E3BC-BA64-1FED-2FEC647DE94E}"/>
              </a:ext>
            </a:extLst>
          </p:cNvPr>
          <p:cNvSpPr/>
          <p:nvPr/>
        </p:nvSpPr>
        <p:spPr>
          <a:xfrm>
            <a:off x="5952058" y="2722055"/>
            <a:ext cx="262123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MX" sz="4800" b="1" cap="none" spc="0" dirty="0">
                <a:ln/>
                <a:solidFill>
                  <a:srgbClr val="FFC000"/>
                </a:solidFill>
                <a:effectLst/>
              </a:rPr>
              <a:t>0 </a:t>
            </a:r>
          </a:p>
          <a:p>
            <a:pPr algn="ctr"/>
            <a:r>
              <a:rPr lang="es-MX" sz="3600" b="1" cap="none" spc="0" dirty="0">
                <a:ln/>
                <a:solidFill>
                  <a:srgbClr val="FFC000"/>
                </a:solidFill>
                <a:effectLst/>
              </a:rPr>
              <a:t>trámites </a:t>
            </a:r>
          </a:p>
          <a:p>
            <a:pPr algn="ctr"/>
            <a:r>
              <a:rPr lang="es-MX" sz="3600" b="1" cap="none" spc="0" dirty="0">
                <a:ln/>
                <a:solidFill>
                  <a:srgbClr val="FFC000"/>
                </a:solidFill>
                <a:effectLst/>
              </a:rPr>
              <a:t>pendientes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49F48871-2B2E-6BDE-F977-38D2DD1D34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91784"/>
              </p:ext>
            </p:extLst>
          </p:nvPr>
        </p:nvGraphicFramePr>
        <p:xfrm>
          <a:off x="403245" y="2163742"/>
          <a:ext cx="4784136" cy="1231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276">
                  <a:extLst>
                    <a:ext uri="{9D8B030D-6E8A-4147-A177-3AD203B41FA5}">
                      <a16:colId xmlns:a16="http://schemas.microsoft.com/office/drawing/2014/main" val="484128079"/>
                    </a:ext>
                  </a:extLst>
                </a:gridCol>
                <a:gridCol w="2271860">
                  <a:extLst>
                    <a:ext uri="{9D8B030D-6E8A-4147-A177-3AD203B41FA5}">
                      <a16:colId xmlns:a16="http://schemas.microsoft.com/office/drawing/2014/main" val="1897097752"/>
                    </a:ext>
                  </a:extLst>
                </a:gridCol>
              </a:tblGrid>
              <a:tr h="410561">
                <a:tc>
                  <a:txBody>
                    <a:bodyPr/>
                    <a:lstStyle/>
                    <a:p>
                      <a:r>
                        <a:rPr lang="es-CR" dirty="0"/>
                        <a:t>Tipo de Tramite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/>
                        <a:t>Número de Trámites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610324"/>
                  </a:ext>
                </a:extLst>
              </a:tr>
              <a:tr h="410561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Síntesis Química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767158"/>
                  </a:ext>
                </a:extLst>
              </a:tr>
              <a:tr h="410561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Biológicos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464354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B515CDDE-0F99-0F81-EC64-B2D8023B2F72}"/>
              </a:ext>
            </a:extLst>
          </p:cNvPr>
          <p:cNvSpPr txBox="1"/>
          <p:nvPr/>
        </p:nvSpPr>
        <p:spPr>
          <a:xfrm>
            <a:off x="311317" y="1429918"/>
            <a:ext cx="2483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b="1" dirty="0"/>
              <a:t>Corte al </a:t>
            </a:r>
            <a:r>
              <a:rPr lang="es-CR" b="1" dirty="0">
                <a:solidFill>
                  <a:srgbClr val="FF0000"/>
                </a:solidFill>
              </a:rPr>
              <a:t>04/07/2024</a:t>
            </a:r>
          </a:p>
        </p:txBody>
      </p:sp>
    </p:spTree>
    <p:extLst>
      <p:ext uri="{BB962C8B-B14F-4D97-AF65-F5344CB8AC3E}">
        <p14:creationId xmlns:p14="http://schemas.microsoft.com/office/powerpoint/2010/main" val="3484544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DC4E55C4-988B-B0B5-D2FF-7FA01D160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757363"/>
              </p:ext>
            </p:extLst>
          </p:nvPr>
        </p:nvGraphicFramePr>
        <p:xfrm>
          <a:off x="381000" y="1115291"/>
          <a:ext cx="3092135" cy="360277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463210">
                  <a:extLst>
                    <a:ext uri="{9D8B030D-6E8A-4147-A177-3AD203B41FA5}">
                      <a16:colId xmlns:a16="http://schemas.microsoft.com/office/drawing/2014/main" val="846728105"/>
                    </a:ext>
                  </a:extLst>
                </a:gridCol>
                <a:gridCol w="1628925">
                  <a:extLst>
                    <a:ext uri="{9D8B030D-6E8A-4147-A177-3AD203B41FA5}">
                      <a16:colId xmlns:a16="http://schemas.microsoft.com/office/drawing/2014/main" val="1137758712"/>
                    </a:ext>
                  </a:extLst>
                </a:gridCol>
              </a:tblGrid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 dirty="0">
                          <a:effectLst/>
                        </a:rPr>
                        <a:t>Categoría </a:t>
                      </a:r>
                      <a:endParaRPr lang="es-CR" sz="7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 dirty="0">
                          <a:effectLst/>
                        </a:rPr>
                        <a:t>Cambio Post Registro</a:t>
                      </a:r>
                      <a:endParaRPr lang="es-CR" sz="7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085953"/>
                  </a:ext>
                </a:extLst>
              </a:tr>
              <a:tr h="24455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Medicamentos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 dirty="0">
                          <a:effectLst/>
                        </a:rPr>
                        <a:t>Cambio de Profesional Responsable (A17)</a:t>
                      </a:r>
                      <a:endParaRPr lang="es-CR" sz="7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629394688"/>
                  </a:ext>
                </a:extLst>
              </a:tr>
              <a:tr h="169562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Representante Legal (A17)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019922784"/>
                  </a:ext>
                </a:extLst>
              </a:tr>
              <a:tr h="277246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solicitante/tramitador autorizado (Traspaso de Registro)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2190987522"/>
                  </a:ext>
                </a:extLst>
              </a:tr>
              <a:tr h="37225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Biológicos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A5 Cambio del profesional responsable o Representante Legal (A5.1 y A5.2 de Regístrelo)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900396003"/>
                  </a:ext>
                </a:extLst>
              </a:tr>
              <a:tr h="338722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solicitante/tramitador autorizado (Traspaso de Registro)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834653715"/>
                  </a:ext>
                </a:extLst>
              </a:tr>
              <a:tr h="37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Alimentos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 dirty="0">
                          <a:effectLst/>
                        </a:rPr>
                        <a:t>Cambios de representante legal y razón social, es tiempo que quita a los evaluadores y al validador. </a:t>
                      </a:r>
                      <a:endParaRPr lang="es-CR" sz="7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1411698546"/>
                  </a:ext>
                </a:extLst>
              </a:tr>
              <a:tr h="16674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Cosméticos 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Profesional Responsable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554911082"/>
                  </a:ext>
                </a:extLst>
              </a:tr>
              <a:tr h="244557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y/o actualización de Representante Legal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159990294"/>
                  </a:ext>
                </a:extLst>
              </a:tr>
              <a:tr h="24455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Productos Higiénicos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Inclusión de importador/ distribuidor autorizado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639651049"/>
                  </a:ext>
                </a:extLst>
              </a:tr>
              <a:tr h="172776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Profesional Responsable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837672692"/>
                  </a:ext>
                </a:extLst>
              </a:tr>
              <a:tr h="277246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y/o actualización de Representante Legal.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908266263"/>
                  </a:ext>
                </a:extLst>
              </a:tr>
              <a:tr h="16795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Productos Naturales y Químicos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Profesional Responsable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4251736733"/>
                  </a:ext>
                </a:extLst>
              </a:tr>
              <a:tr h="277246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 dirty="0">
                          <a:effectLst/>
                        </a:rPr>
                        <a:t>Cambio y/o actualización de Representante Legal.</a:t>
                      </a:r>
                      <a:endParaRPr lang="es-CR" sz="7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732625112"/>
                  </a:ext>
                </a:extLst>
              </a:tr>
            </a:tbl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1FB81401-E5E1-047D-80D9-0E7412828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127" y="310964"/>
            <a:ext cx="8520600" cy="572700"/>
          </a:xfrm>
        </p:spPr>
        <p:txBody>
          <a:bodyPr>
            <a:normAutofit/>
          </a:bodyPr>
          <a:lstStyle/>
          <a:p>
            <a:r>
              <a:rPr lang="es-CR" b="1" cap="none" dirty="0">
                <a:solidFill>
                  <a:schemeClr val="tx1"/>
                </a:solidFill>
              </a:rPr>
              <a:t>Cambios </a:t>
            </a:r>
            <a:r>
              <a:rPr lang="es-CR" b="1" cap="none" dirty="0" err="1">
                <a:solidFill>
                  <a:schemeClr val="tx1"/>
                </a:solidFill>
              </a:rPr>
              <a:t>Post-registro</a:t>
            </a:r>
            <a:endParaRPr lang="es-CR" b="1" cap="none" dirty="0">
              <a:solidFill>
                <a:schemeClr val="tx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627748-9939-3F1D-0341-CD6CFCAB2CED}"/>
              </a:ext>
            </a:extLst>
          </p:cNvPr>
          <p:cNvSpPr txBox="1"/>
          <p:nvPr/>
        </p:nvSpPr>
        <p:spPr>
          <a:xfrm>
            <a:off x="303127" y="807514"/>
            <a:ext cx="4432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/>
              <a:t>Se dio instrucción interna de priorizar estos cambios: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2879B9D-FBFD-F8F2-450A-04F52C7DA6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682669"/>
              </p:ext>
            </p:extLst>
          </p:nvPr>
        </p:nvGraphicFramePr>
        <p:xfrm>
          <a:off x="3865417" y="1636471"/>
          <a:ext cx="5175915" cy="241937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030519">
                  <a:extLst>
                    <a:ext uri="{9D8B030D-6E8A-4147-A177-3AD203B41FA5}">
                      <a16:colId xmlns:a16="http://schemas.microsoft.com/office/drawing/2014/main" val="843130607"/>
                    </a:ext>
                  </a:extLst>
                </a:gridCol>
                <a:gridCol w="1069069">
                  <a:extLst>
                    <a:ext uri="{9D8B030D-6E8A-4147-A177-3AD203B41FA5}">
                      <a16:colId xmlns:a16="http://schemas.microsoft.com/office/drawing/2014/main" val="1531585227"/>
                    </a:ext>
                  </a:extLst>
                </a:gridCol>
                <a:gridCol w="1166140">
                  <a:extLst>
                    <a:ext uri="{9D8B030D-6E8A-4147-A177-3AD203B41FA5}">
                      <a16:colId xmlns:a16="http://schemas.microsoft.com/office/drawing/2014/main" val="801476751"/>
                    </a:ext>
                  </a:extLst>
                </a:gridCol>
                <a:gridCol w="1910187">
                  <a:extLst>
                    <a:ext uri="{9D8B030D-6E8A-4147-A177-3AD203B41FA5}">
                      <a16:colId xmlns:a16="http://schemas.microsoft.com/office/drawing/2014/main" val="1365849634"/>
                    </a:ext>
                  </a:extLst>
                </a:gridCol>
              </a:tblGrid>
              <a:tr h="453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100" b="0" kern="100" dirty="0">
                          <a:solidFill>
                            <a:schemeClr val="bg1"/>
                          </a:solidFill>
                          <a:effectLst/>
                        </a:rPr>
                        <a:t>Categoría </a:t>
                      </a:r>
                      <a:endParaRPr lang="es-CR" sz="1100" b="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solidFill>
                            <a:schemeClr val="bg1"/>
                          </a:solidFill>
                          <a:effectLst/>
                        </a:rPr>
                        <a:t>Cantidad 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solidFill>
                            <a:schemeClr val="bg1"/>
                          </a:solidFill>
                          <a:effectLst/>
                        </a:rPr>
                        <a:t>Identificada </a:t>
                      </a:r>
                      <a:endParaRPr lang="es-CR" sz="12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solidFill>
                            <a:schemeClr val="bg1"/>
                          </a:solidFill>
                          <a:effectLst/>
                        </a:rPr>
                        <a:t>Cantidad atendida</a:t>
                      </a:r>
                      <a:endParaRPr lang="es-CR" sz="12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solidFill>
                            <a:schemeClr val="bg1"/>
                          </a:solidFill>
                          <a:effectLst/>
                        </a:rPr>
                        <a:t>Porcentaje 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solidFill>
                            <a:schemeClr val="bg1"/>
                          </a:solidFill>
                          <a:effectLst/>
                        </a:rPr>
                        <a:t>avance</a:t>
                      </a:r>
                      <a:endParaRPr lang="es-CR" sz="12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177081"/>
                  </a:ext>
                </a:extLst>
              </a:tr>
              <a:tr h="2617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100" b="0" kern="100" dirty="0">
                          <a:solidFill>
                            <a:schemeClr val="tx1"/>
                          </a:solidFill>
                          <a:effectLst/>
                        </a:rPr>
                        <a:t>Medicamentos</a:t>
                      </a:r>
                      <a:endParaRPr lang="es-CR" sz="11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ctr">
                    <a:solidFill>
                      <a:schemeClr val="accent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1310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accent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320</a:t>
                      </a:r>
                    </a:p>
                  </a:txBody>
                  <a:tcPr marL="33338" marR="33338" marT="0" marB="0" anchor="b">
                    <a:solidFill>
                      <a:schemeClr val="accent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24,4%</a:t>
                      </a:r>
                    </a:p>
                  </a:txBody>
                  <a:tcPr marL="33338" marR="33338" marT="0" marB="0" anchor="b">
                    <a:solidFill>
                      <a:schemeClr val="accent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353631"/>
                  </a:ext>
                </a:extLst>
              </a:tr>
              <a:tr h="2748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100" b="0" kern="100" dirty="0">
                          <a:solidFill>
                            <a:schemeClr val="tx1"/>
                          </a:solidFill>
                          <a:effectLst/>
                        </a:rPr>
                        <a:t>Biológicos</a:t>
                      </a:r>
                      <a:endParaRPr lang="es-CR" sz="11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>
                          <a:effectLst/>
                        </a:rPr>
                        <a:t>19</a:t>
                      </a:r>
                      <a:endParaRPr lang="es-CR" sz="12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19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100%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561613"/>
                  </a:ext>
                </a:extLst>
              </a:tr>
              <a:tr h="2617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100" b="0" kern="100" dirty="0">
                          <a:solidFill>
                            <a:schemeClr val="tx1"/>
                          </a:solidFill>
                          <a:effectLst/>
                        </a:rPr>
                        <a:t>Alimentos</a:t>
                      </a:r>
                      <a:endParaRPr lang="es-CR" sz="11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>
                          <a:effectLst/>
                        </a:rPr>
                        <a:t>16</a:t>
                      </a:r>
                      <a:endParaRPr lang="es-CR" sz="12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 16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 100 %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884349"/>
                  </a:ext>
                </a:extLst>
              </a:tr>
              <a:tr h="2617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100" b="0" kern="100" dirty="0">
                          <a:solidFill>
                            <a:schemeClr val="tx1"/>
                          </a:solidFill>
                          <a:effectLst/>
                        </a:rPr>
                        <a:t>Cosméticos </a:t>
                      </a:r>
                      <a:endParaRPr lang="es-CR" sz="11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114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 114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 100%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825598"/>
                  </a:ext>
                </a:extLst>
              </a:tr>
              <a:tr h="453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100" b="0" kern="100" dirty="0">
                          <a:solidFill>
                            <a:schemeClr val="tx1"/>
                          </a:solidFill>
                          <a:effectLst/>
                        </a:rPr>
                        <a:t>Productos Naturales</a:t>
                      </a:r>
                      <a:endParaRPr lang="es-CR" sz="11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2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>
                          <a:effectLst/>
                        </a:rPr>
                        <a:t>2</a:t>
                      </a:r>
                      <a:endParaRPr lang="es-CR" sz="12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100%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914324"/>
                  </a:ext>
                </a:extLst>
              </a:tr>
              <a:tr h="453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100" b="0" kern="100" dirty="0">
                          <a:solidFill>
                            <a:schemeClr val="tx1"/>
                          </a:solidFill>
                          <a:effectLst/>
                        </a:rPr>
                        <a:t>Productos Químicos</a:t>
                      </a:r>
                      <a:endParaRPr lang="es-CR" sz="11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1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1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1200" kern="100" dirty="0">
                          <a:effectLst/>
                        </a:rPr>
                        <a:t>100%</a:t>
                      </a:r>
                      <a:endParaRPr lang="es-CR" sz="12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38" marR="33338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929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635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4A4BDA-2801-EED0-1FC0-E86D36E73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28" y="313054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s-CR" b="1" dirty="0"/>
              <a:t>Regístrelo 2.0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D8FF10C-F595-4E4C-AE61-822524622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</p:spPr>
        <p:txBody>
          <a:bodyPr>
            <a:normAutofit lnSpcReduction="10000"/>
          </a:bodyPr>
          <a:lstStyle/>
          <a:p>
            <a:r>
              <a:rPr lang="es-CR" dirty="0"/>
              <a:t>Certificación de requerimientos de ET: continúan los errores por parte del usuario al seleccionar que requiere requisitos de ET, está pendiente elaborar una alerta que guíe mejor a los usuarios.</a:t>
            </a:r>
          </a:p>
          <a:p>
            <a:endParaRPr lang="es-CR" dirty="0"/>
          </a:p>
          <a:p>
            <a:r>
              <a:rPr lang="es-CR" dirty="0"/>
              <a:t>Certificación del requerimiento de cosméticos: ya se enviaron las observaciones para finalizar los ajustes en el Sistema y ponerlo en producción.</a:t>
            </a:r>
          </a:p>
          <a:p>
            <a:endParaRPr lang="es-CR" dirty="0"/>
          </a:p>
          <a:p>
            <a:r>
              <a:rPr lang="es-CR" dirty="0"/>
              <a:t>Problemas en trámites con errores de flujo de medicamentos con principios activos del listado priorizado: enviar un reporte con los incidentes que tienen pendientes de atención por este motivo.</a:t>
            </a:r>
          </a:p>
        </p:txBody>
      </p:sp>
    </p:spTree>
    <p:extLst>
      <p:ext uri="{BB962C8B-B14F-4D97-AF65-F5344CB8AC3E}">
        <p14:creationId xmlns:p14="http://schemas.microsoft.com/office/powerpoint/2010/main" val="166348890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5f27c13-3b7a-40a7-a525-7addb74b136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73CFAE49CD734EBC5C6FED0009CAB1" ma:contentTypeVersion="18" ma:contentTypeDescription="Create a new document." ma:contentTypeScope="" ma:versionID="b32404cee0dfd641d5a8c558b596c126">
  <xsd:schema xmlns:xsd="http://www.w3.org/2001/XMLSchema" xmlns:xs="http://www.w3.org/2001/XMLSchema" xmlns:p="http://schemas.microsoft.com/office/2006/metadata/properties" xmlns:ns3="cd3df303-a8cd-4e62-bac6-ccce7c0ebfdf" xmlns:ns4="85f27c13-3b7a-40a7-a525-7addb74b1366" targetNamespace="http://schemas.microsoft.com/office/2006/metadata/properties" ma:root="true" ma:fieldsID="2beaa25dc2b8450fcaad64177029dc58" ns3:_="" ns4:_="">
    <xsd:import namespace="cd3df303-a8cd-4e62-bac6-ccce7c0ebfdf"/>
    <xsd:import namespace="85f27c13-3b7a-40a7-a525-7addb74b1366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EventHashCode" minOccurs="0"/>
                <xsd:element ref="ns4:MediaServiceGenerationTim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3df303-a8cd-4e62-bac6-ccce7c0ebfd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f27c13-3b7a-40a7-a525-7addb74b13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C04703-8063-492B-B445-774E78AE2C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0468C0-7D5B-4D33-ACAE-8B639980D648}">
  <ds:schemaRefs>
    <ds:schemaRef ds:uri="85f27c13-3b7a-40a7-a525-7addb74b1366"/>
    <ds:schemaRef ds:uri="cd3df303-a8cd-4e62-bac6-ccce7c0ebfd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E7B652E-6343-491E-81C3-6A994C9F79B8}">
  <ds:schemaRefs>
    <ds:schemaRef ds:uri="85f27c13-3b7a-40a7-a525-7addb74b1366"/>
    <ds:schemaRef ds:uri="cd3df303-a8cd-4e62-bac6-ccce7c0ebfd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687</Words>
  <Application>Microsoft Office PowerPoint</Application>
  <PresentationFormat>Presentación en pantalla (16:9)</PresentationFormat>
  <Paragraphs>140</Paragraphs>
  <Slides>12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Calibri</vt:lpstr>
      <vt:lpstr>Segoe UI</vt:lpstr>
      <vt:lpstr>Wingdings</vt:lpstr>
      <vt:lpstr>Simple Light</vt:lpstr>
      <vt:lpstr>Presentación de PowerPoint</vt:lpstr>
      <vt:lpstr>Aprobación de la agenda para la sesión ordinaria No. 08-2024  </vt:lpstr>
      <vt:lpstr>Presentación de PowerPoint</vt:lpstr>
      <vt:lpstr>Comentarios o dudas  Actualización de la normativa en elaboración  MS-DRPIS-UNC-1768-2024 </vt:lpstr>
      <vt:lpstr>Comentario o dudas Tiempos de atención de trámites MS-DRPIS-UR-3082-2024 </vt:lpstr>
      <vt:lpstr>Seguimiento a propuestas de mejora y acuerdos con COESAINCO</vt:lpstr>
      <vt:lpstr>Consejo Técnico de Inscripciones</vt:lpstr>
      <vt:lpstr>Cambios Post-registro</vt:lpstr>
      <vt:lpstr>Regístrelo 2.0</vt:lpstr>
      <vt:lpstr>Cronograma de capacitaciones Unidad de Registros</vt:lpstr>
      <vt:lpstr>Implementación art. 305 de acuerdo  Unión Europea </vt:lpstr>
      <vt:lpstr>Asuntos varios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principal</dc:title>
  <dc:creator>PAMELA</dc:creator>
  <cp:lastModifiedBy>Ignacio Calderón Arroyo</cp:lastModifiedBy>
  <cp:revision>5</cp:revision>
  <dcterms:modified xsi:type="dcterms:W3CDTF">2024-10-11T14:33:15Z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0x0101004B73CFAE49CD734EBC5C6FED0009CAB1</vt:lpwstr>
  </property>
</Properties>
</file>