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24"/>
  </p:notesMasterIdLst>
  <p:sldIdLst>
    <p:sldId id="256" r:id="rId5"/>
    <p:sldId id="257" r:id="rId6"/>
    <p:sldId id="258" r:id="rId7"/>
    <p:sldId id="296" r:id="rId8"/>
    <p:sldId id="263" r:id="rId9"/>
    <p:sldId id="267" r:id="rId10"/>
    <p:sldId id="280" r:id="rId11"/>
    <p:sldId id="2140919116" r:id="rId12"/>
    <p:sldId id="2140919121" r:id="rId13"/>
    <p:sldId id="283" r:id="rId14"/>
    <p:sldId id="277" r:id="rId15"/>
    <p:sldId id="2140919117" r:id="rId16"/>
    <p:sldId id="264" r:id="rId17"/>
    <p:sldId id="2140919119" r:id="rId18"/>
    <p:sldId id="2140919123" r:id="rId19"/>
    <p:sldId id="2140919125" r:id="rId20"/>
    <p:sldId id="2140919122" r:id="rId21"/>
    <p:sldId id="2140919124" r:id="rId22"/>
    <p:sldId id="2140919120" r:id="rId2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7" roundtripDataSignature="AMtx7mj1eODDOPDoEOzfiyAoopqUW6qrV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0936896-C158-4B9B-A99E-5AB37E99F172}" v="1" dt="2024-11-15T13:13:06.542"/>
    <p1510:client id="{A880CAD4-048F-4592-8771-1D087E2D5173}" v="40" dt="2024-11-14T15:51:22.093"/>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688" autoAdjust="0"/>
    <p:restoredTop sz="94660"/>
  </p:normalViewPr>
  <p:slideViewPr>
    <p:cSldViewPr snapToGrid="0">
      <p:cViewPr varScale="1">
        <p:scale>
          <a:sx n="138" d="100"/>
          <a:sy n="138" d="100"/>
        </p:scale>
        <p:origin x="1350" y="12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customschemas.google.com/relationships/presentationmetadata" Target="metadata"/><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gnacio Calderón Arroyo" userId="0be7beef-0f31-45b7-848b-0627ee9b30aa" providerId="ADAL" clId="{DC027A6F-A438-4C03-B771-5070B97D1C7C}"/>
    <pc:docChg chg="undo redo custSel modSld">
      <pc:chgData name="Ignacio Calderón Arroyo" userId="0be7beef-0f31-45b7-848b-0627ee9b30aa" providerId="ADAL" clId="{DC027A6F-A438-4C03-B771-5070B97D1C7C}" dt="2024-11-12T22:20:55.096" v="45" actId="1076"/>
      <pc:docMkLst>
        <pc:docMk/>
      </pc:docMkLst>
      <pc:sldChg chg="modSp mod">
        <pc:chgData name="Ignacio Calderón Arroyo" userId="0be7beef-0f31-45b7-848b-0627ee9b30aa" providerId="ADAL" clId="{DC027A6F-A438-4C03-B771-5070B97D1C7C}" dt="2024-11-12T22:05:19.277" v="1" actId="20577"/>
        <pc:sldMkLst>
          <pc:docMk/>
          <pc:sldMk cId="952015288" sldId="258"/>
        </pc:sldMkLst>
        <pc:spChg chg="mod">
          <ac:chgData name="Ignacio Calderón Arroyo" userId="0be7beef-0f31-45b7-848b-0627ee9b30aa" providerId="ADAL" clId="{DC027A6F-A438-4C03-B771-5070B97D1C7C}" dt="2024-11-12T22:05:19.277" v="1" actId="20577"/>
          <ac:spMkLst>
            <pc:docMk/>
            <pc:sldMk cId="952015288" sldId="258"/>
            <ac:spMk id="4" creationId="{03D7C069-8955-EF2E-D856-FBF2C1901CB3}"/>
          </ac:spMkLst>
        </pc:spChg>
      </pc:sldChg>
      <pc:sldChg chg="addSp delSp modSp mod">
        <pc:chgData name="Ignacio Calderón Arroyo" userId="0be7beef-0f31-45b7-848b-0627ee9b30aa" providerId="ADAL" clId="{DC027A6F-A438-4C03-B771-5070B97D1C7C}" dt="2024-11-12T22:20:55.096" v="45" actId="1076"/>
        <pc:sldMkLst>
          <pc:docMk/>
          <pc:sldMk cId="0" sldId="277"/>
        </pc:sldMkLst>
        <pc:spChg chg="add del mod">
          <ac:chgData name="Ignacio Calderón Arroyo" userId="0be7beef-0f31-45b7-848b-0627ee9b30aa" providerId="ADAL" clId="{DC027A6F-A438-4C03-B771-5070B97D1C7C}" dt="2024-11-12T22:08:57.234" v="37" actId="478"/>
          <ac:spMkLst>
            <pc:docMk/>
            <pc:sldMk cId="0" sldId="277"/>
            <ac:spMk id="4" creationId="{42F40044-BB9C-C626-DD8E-1D36A61F017E}"/>
          </ac:spMkLst>
        </pc:spChg>
        <pc:spChg chg="add mod">
          <ac:chgData name="Ignacio Calderón Arroyo" userId="0be7beef-0f31-45b7-848b-0627ee9b30aa" providerId="ADAL" clId="{DC027A6F-A438-4C03-B771-5070B97D1C7C}" dt="2024-11-12T22:20:55.096" v="45" actId="1076"/>
          <ac:spMkLst>
            <pc:docMk/>
            <pc:sldMk cId="0" sldId="277"/>
            <ac:spMk id="7" creationId="{345F4B75-8D60-C946-7FB1-BE23624425D6}"/>
          </ac:spMkLst>
        </pc:spChg>
        <pc:graphicFrameChg chg="mod">
          <ac:chgData name="Ignacio Calderón Arroyo" userId="0be7beef-0f31-45b7-848b-0627ee9b30aa" providerId="ADAL" clId="{DC027A6F-A438-4C03-B771-5070B97D1C7C}" dt="2024-11-12T22:09:27.514" v="42"/>
          <ac:graphicFrameMkLst>
            <pc:docMk/>
            <pc:sldMk cId="0" sldId="277"/>
            <ac:graphicFrameMk id="6" creationId="{45A31A14-BDDE-649D-BAAF-D2D53FFBAD2A}"/>
          </ac:graphicFrameMkLst>
        </pc:graphicFrameChg>
      </pc:sldChg>
      <pc:sldChg chg="modSp mod">
        <pc:chgData name="Ignacio Calderón Arroyo" userId="0be7beef-0f31-45b7-848b-0627ee9b30aa" providerId="ADAL" clId="{DC027A6F-A438-4C03-B771-5070B97D1C7C}" dt="2024-11-12T22:06:48.036" v="32" actId="13926"/>
        <pc:sldMkLst>
          <pc:docMk/>
          <pc:sldMk cId="1663488901" sldId="283"/>
        </pc:sldMkLst>
        <pc:spChg chg="mod">
          <ac:chgData name="Ignacio Calderón Arroyo" userId="0be7beef-0f31-45b7-848b-0627ee9b30aa" providerId="ADAL" clId="{DC027A6F-A438-4C03-B771-5070B97D1C7C}" dt="2024-11-12T22:06:48.036" v="32" actId="13926"/>
          <ac:spMkLst>
            <pc:docMk/>
            <pc:sldMk cId="1663488901" sldId="283"/>
            <ac:spMk id="3" creationId="{9D8FF10C-F595-4E4C-AE61-8225246229A5}"/>
          </ac:spMkLst>
        </pc:spChg>
      </pc:sldChg>
      <pc:sldChg chg="addSp modSp mod">
        <pc:chgData name="Ignacio Calderón Arroyo" userId="0be7beef-0f31-45b7-848b-0627ee9b30aa" providerId="ADAL" clId="{DC027A6F-A438-4C03-B771-5070B97D1C7C}" dt="2024-11-12T22:08:18.058" v="33" actId="20577"/>
        <pc:sldMkLst>
          <pc:docMk/>
          <pc:sldMk cId="2066357585" sldId="2140919116"/>
        </pc:sldMkLst>
        <pc:spChg chg="add mod">
          <ac:chgData name="Ignacio Calderón Arroyo" userId="0be7beef-0f31-45b7-848b-0627ee9b30aa" providerId="ADAL" clId="{DC027A6F-A438-4C03-B771-5070B97D1C7C}" dt="2024-11-12T22:08:18.058" v="33" actId="20577"/>
          <ac:spMkLst>
            <pc:docMk/>
            <pc:sldMk cId="2066357585" sldId="2140919116"/>
            <ac:spMk id="2" creationId="{A1ACC03E-3532-370E-2678-50B2D15454D0}"/>
          </ac:spMkLst>
        </pc:spChg>
      </pc:sldChg>
    </pc:docChg>
  </pc:docChgLst>
  <pc:docChgLst>
    <pc:chgData name="Ignacio Calderón Arroyo" userId="0be7beef-0f31-45b7-848b-0627ee9b30aa" providerId="ADAL" clId="{80936896-C158-4B9B-A99E-5AB37E99F172}"/>
    <pc:docChg chg="undo custSel addSld modSld">
      <pc:chgData name="Ignacio Calderón Arroyo" userId="0be7beef-0f31-45b7-848b-0627ee9b30aa" providerId="ADAL" clId="{80936896-C158-4B9B-A99E-5AB37E99F172}" dt="2024-11-15T13:13:06.542" v="352"/>
      <pc:docMkLst>
        <pc:docMk/>
      </pc:docMkLst>
      <pc:sldChg chg="modSp mod">
        <pc:chgData name="Ignacio Calderón Arroyo" userId="0be7beef-0f31-45b7-848b-0627ee9b30aa" providerId="ADAL" clId="{80936896-C158-4B9B-A99E-5AB37E99F172}" dt="2024-11-14T20:16:30.661" v="0" actId="20577"/>
        <pc:sldMkLst>
          <pc:docMk/>
          <pc:sldMk cId="3484544179" sldId="280"/>
        </pc:sldMkLst>
        <pc:spChg chg="mod">
          <ac:chgData name="Ignacio Calderón Arroyo" userId="0be7beef-0f31-45b7-848b-0627ee9b30aa" providerId="ADAL" clId="{80936896-C158-4B9B-A99E-5AB37E99F172}" dt="2024-11-14T20:16:30.661" v="0" actId="20577"/>
          <ac:spMkLst>
            <pc:docMk/>
            <pc:sldMk cId="3484544179" sldId="280"/>
            <ac:spMk id="10" creationId="{20EBB3E1-7BB2-63BA-5A64-2B48772A144B}"/>
          </ac:spMkLst>
        </pc:spChg>
      </pc:sldChg>
      <pc:sldChg chg="modSp mod">
        <pc:chgData name="Ignacio Calderón Arroyo" userId="0be7beef-0f31-45b7-848b-0627ee9b30aa" providerId="ADAL" clId="{80936896-C158-4B9B-A99E-5AB37E99F172}" dt="2024-11-14T20:43:31.349" v="336" actId="20577"/>
        <pc:sldMkLst>
          <pc:docMk/>
          <pc:sldMk cId="246557675" sldId="2140919123"/>
        </pc:sldMkLst>
        <pc:spChg chg="mod">
          <ac:chgData name="Ignacio Calderón Arroyo" userId="0be7beef-0f31-45b7-848b-0627ee9b30aa" providerId="ADAL" clId="{80936896-C158-4B9B-A99E-5AB37E99F172}" dt="2024-11-14T20:43:31.349" v="336" actId="20577"/>
          <ac:spMkLst>
            <pc:docMk/>
            <pc:sldMk cId="246557675" sldId="2140919123"/>
            <ac:spMk id="2" creationId="{524E9D0D-CF4D-F396-EE26-9FF7C93462CC}"/>
          </ac:spMkLst>
        </pc:spChg>
      </pc:sldChg>
      <pc:sldChg chg="addSp delSp modSp new mod">
        <pc:chgData name="Ignacio Calderón Arroyo" userId="0be7beef-0f31-45b7-848b-0627ee9b30aa" providerId="ADAL" clId="{80936896-C158-4B9B-A99E-5AB37E99F172}" dt="2024-11-15T13:13:06.542" v="352"/>
        <pc:sldMkLst>
          <pc:docMk/>
          <pc:sldMk cId="160608186" sldId="2140919125"/>
        </pc:sldMkLst>
        <pc:spChg chg="add mod">
          <ac:chgData name="Ignacio Calderón Arroyo" userId="0be7beef-0f31-45b7-848b-0627ee9b30aa" providerId="ADAL" clId="{80936896-C158-4B9B-A99E-5AB37E99F172}" dt="2024-11-15T13:13:06.542" v="352"/>
          <ac:spMkLst>
            <pc:docMk/>
            <pc:sldMk cId="160608186" sldId="2140919125"/>
            <ac:spMk id="2" creationId="{196336F6-F4CA-BDB7-F583-53EF67CC612C}"/>
          </ac:spMkLst>
        </pc:spChg>
        <pc:spChg chg="add del mod">
          <ac:chgData name="Ignacio Calderón Arroyo" userId="0be7beef-0f31-45b7-848b-0627ee9b30aa" providerId="ADAL" clId="{80936896-C158-4B9B-A99E-5AB37E99F172}" dt="2024-11-14T20:44:58.841" v="346" actId="478"/>
          <ac:spMkLst>
            <pc:docMk/>
            <pc:sldMk cId="160608186" sldId="2140919125"/>
            <ac:spMk id="2" creationId="{7F4DB5D1-0DA5-F8C2-D2FE-F7B686111999}"/>
          </ac:spMkLst>
        </pc:spChg>
        <pc:spChg chg="del">
          <ac:chgData name="Ignacio Calderón Arroyo" userId="0be7beef-0f31-45b7-848b-0627ee9b30aa" providerId="ADAL" clId="{80936896-C158-4B9B-A99E-5AB37E99F172}" dt="2024-11-14T20:44:22.824" v="338" actId="478"/>
          <ac:spMkLst>
            <pc:docMk/>
            <pc:sldMk cId="160608186" sldId="2140919125"/>
            <ac:spMk id="3" creationId="{77F3152E-C652-45F6-C70E-E802D4BF4B13}"/>
          </ac:spMkLst>
        </pc:spChg>
        <pc:picChg chg="add del mod">
          <ac:chgData name="Ignacio Calderón Arroyo" userId="0be7beef-0f31-45b7-848b-0627ee9b30aa" providerId="ADAL" clId="{80936896-C158-4B9B-A99E-5AB37E99F172}" dt="2024-11-14T20:45:00.503" v="347" actId="478"/>
          <ac:picMkLst>
            <pc:docMk/>
            <pc:sldMk cId="160608186" sldId="2140919125"/>
            <ac:picMk id="5" creationId="{1C463674-F53C-00AA-FE48-85AC74A2BFE2}"/>
          </ac:picMkLst>
        </pc:picChg>
        <pc:picChg chg="add mod">
          <ac:chgData name="Ignacio Calderón Arroyo" userId="0be7beef-0f31-45b7-848b-0627ee9b30aa" providerId="ADAL" clId="{80936896-C158-4B9B-A99E-5AB37E99F172}" dt="2024-11-15T13:12:44.767" v="351" actId="1076"/>
          <ac:picMkLst>
            <pc:docMk/>
            <pc:sldMk cId="160608186" sldId="2140919125"/>
            <ac:picMk id="7" creationId="{11931CB6-896C-78EA-7A04-42C7DBC41BF2}"/>
          </ac:picMkLst>
        </pc:picChg>
      </pc:sldChg>
    </pc:docChg>
  </pc:docChgLst>
  <pc:docChgLst>
    <pc:chgData name="Ignacio Calderón Arroyo" userId="0be7beef-0f31-45b7-848b-0627ee9b30aa" providerId="ADAL" clId="{A880CAD4-048F-4592-8771-1D087E2D5173}"/>
    <pc:docChg chg="undo redo custSel modSld sldOrd">
      <pc:chgData name="Ignacio Calderón Arroyo" userId="0be7beef-0f31-45b7-848b-0627ee9b30aa" providerId="ADAL" clId="{A880CAD4-048F-4592-8771-1D087E2D5173}" dt="2024-11-14T20:15:52.734" v="1186" actId="6549"/>
      <pc:docMkLst>
        <pc:docMk/>
      </pc:docMkLst>
      <pc:sldChg chg="modSp mod">
        <pc:chgData name="Ignacio Calderón Arroyo" userId="0be7beef-0f31-45b7-848b-0627ee9b30aa" providerId="ADAL" clId="{A880CAD4-048F-4592-8771-1D087E2D5173}" dt="2024-11-14T17:03:39.568" v="1135" actId="207"/>
        <pc:sldMkLst>
          <pc:docMk/>
          <pc:sldMk cId="0" sldId="256"/>
        </pc:sldMkLst>
        <pc:spChg chg="mod">
          <ac:chgData name="Ignacio Calderón Arroyo" userId="0be7beef-0f31-45b7-848b-0627ee9b30aa" providerId="ADAL" clId="{A880CAD4-048F-4592-8771-1D087E2D5173}" dt="2024-11-14T17:03:39.568" v="1135" actId="207"/>
          <ac:spMkLst>
            <pc:docMk/>
            <pc:sldMk cId="0" sldId="256"/>
            <ac:spMk id="3" creationId="{1E6528BA-B65D-5FDA-A62B-99ACB626658E}"/>
          </ac:spMkLst>
        </pc:spChg>
      </pc:sldChg>
      <pc:sldChg chg="modSp mod">
        <pc:chgData name="Ignacio Calderón Arroyo" userId="0be7beef-0f31-45b7-848b-0627ee9b30aa" providerId="ADAL" clId="{A880CAD4-048F-4592-8771-1D087E2D5173}" dt="2024-11-14T17:01:33.362" v="1128" actId="108"/>
        <pc:sldMkLst>
          <pc:docMk/>
          <pc:sldMk cId="952015288" sldId="258"/>
        </pc:sldMkLst>
        <pc:spChg chg="mod">
          <ac:chgData name="Ignacio Calderón Arroyo" userId="0be7beef-0f31-45b7-848b-0627ee9b30aa" providerId="ADAL" clId="{A880CAD4-048F-4592-8771-1D087E2D5173}" dt="2024-11-14T17:01:33.362" v="1128" actId="108"/>
          <ac:spMkLst>
            <pc:docMk/>
            <pc:sldMk cId="952015288" sldId="258"/>
            <ac:spMk id="4" creationId="{03D7C069-8955-EF2E-D856-FBF2C1901CB3}"/>
          </ac:spMkLst>
        </pc:spChg>
      </pc:sldChg>
      <pc:sldChg chg="modSp mod">
        <pc:chgData name="Ignacio Calderón Arroyo" userId="0be7beef-0f31-45b7-848b-0627ee9b30aa" providerId="ADAL" clId="{A880CAD4-048F-4592-8771-1D087E2D5173}" dt="2024-11-14T15:49:03.192" v="952" actId="404"/>
        <pc:sldMkLst>
          <pc:docMk/>
          <pc:sldMk cId="0" sldId="277"/>
        </pc:sldMkLst>
        <pc:spChg chg="mod">
          <ac:chgData name="Ignacio Calderón Arroyo" userId="0be7beef-0f31-45b7-848b-0627ee9b30aa" providerId="ADAL" clId="{A880CAD4-048F-4592-8771-1D087E2D5173}" dt="2024-11-14T15:49:03.192" v="952" actId="404"/>
          <ac:spMkLst>
            <pc:docMk/>
            <pc:sldMk cId="0" sldId="277"/>
            <ac:spMk id="12" creationId="{CD2CBB8B-9DE7-E79E-C551-AA243AD1D70C}"/>
          </ac:spMkLst>
        </pc:spChg>
      </pc:sldChg>
      <pc:sldChg chg="delSp modSp mod">
        <pc:chgData name="Ignacio Calderón Arroyo" userId="0be7beef-0f31-45b7-848b-0627ee9b30aa" providerId="ADAL" clId="{A880CAD4-048F-4592-8771-1D087E2D5173}" dt="2024-11-14T20:15:35.330" v="1184" actId="1076"/>
        <pc:sldMkLst>
          <pc:docMk/>
          <pc:sldMk cId="3484544179" sldId="280"/>
        </pc:sldMkLst>
        <pc:spChg chg="del">
          <ac:chgData name="Ignacio Calderón Arroyo" userId="0be7beef-0f31-45b7-848b-0627ee9b30aa" providerId="ADAL" clId="{A880CAD4-048F-4592-8771-1D087E2D5173}" dt="2024-11-14T20:14:52.809" v="1163" actId="478"/>
          <ac:spMkLst>
            <pc:docMk/>
            <pc:sldMk cId="3484544179" sldId="280"/>
            <ac:spMk id="3" creationId="{67187411-84E4-E9EA-A0F0-8B97C761EEBE}"/>
          </ac:spMkLst>
        </pc:spChg>
        <pc:spChg chg="mod">
          <ac:chgData name="Ignacio Calderón Arroyo" userId="0be7beef-0f31-45b7-848b-0627ee9b30aa" providerId="ADAL" clId="{A880CAD4-048F-4592-8771-1D087E2D5173}" dt="2024-11-14T20:15:17.492" v="1170" actId="1076"/>
          <ac:spMkLst>
            <pc:docMk/>
            <pc:sldMk cId="3484544179" sldId="280"/>
            <ac:spMk id="4" creationId="{C05351D8-3D84-BEB9-080F-0B3765C06531}"/>
          </ac:spMkLst>
        </pc:spChg>
        <pc:spChg chg="mod">
          <ac:chgData name="Ignacio Calderón Arroyo" userId="0be7beef-0f31-45b7-848b-0627ee9b30aa" providerId="ADAL" clId="{A880CAD4-048F-4592-8771-1D087E2D5173}" dt="2024-11-14T20:15:35.330" v="1184" actId="1076"/>
          <ac:spMkLst>
            <pc:docMk/>
            <pc:sldMk cId="3484544179" sldId="280"/>
            <ac:spMk id="5" creationId="{C3909AED-E3BC-BA64-1FED-2FEC647DE94E}"/>
          </ac:spMkLst>
        </pc:spChg>
        <pc:spChg chg="mod">
          <ac:chgData name="Ignacio Calderón Arroyo" userId="0be7beef-0f31-45b7-848b-0627ee9b30aa" providerId="ADAL" clId="{A880CAD4-048F-4592-8771-1D087E2D5173}" dt="2024-11-14T20:15:35.330" v="1184" actId="1076"/>
          <ac:spMkLst>
            <pc:docMk/>
            <pc:sldMk cId="3484544179" sldId="280"/>
            <ac:spMk id="6" creationId="{6D08CE86-0062-E121-8D83-2497552D2B98}"/>
          </ac:spMkLst>
        </pc:spChg>
        <pc:spChg chg="del mod">
          <ac:chgData name="Ignacio Calderón Arroyo" userId="0be7beef-0f31-45b7-848b-0627ee9b30aa" providerId="ADAL" clId="{A880CAD4-048F-4592-8771-1D087E2D5173}" dt="2024-11-14T20:14:54.470" v="1164" actId="478"/>
          <ac:spMkLst>
            <pc:docMk/>
            <pc:sldMk cId="3484544179" sldId="280"/>
            <ac:spMk id="8" creationId="{B515CDDE-0F99-0F81-EC64-B2D8023B2F72}"/>
          </ac:spMkLst>
        </pc:spChg>
        <pc:spChg chg="mod">
          <ac:chgData name="Ignacio Calderón Arroyo" userId="0be7beef-0f31-45b7-848b-0627ee9b30aa" providerId="ADAL" clId="{A880CAD4-048F-4592-8771-1D087E2D5173}" dt="2024-11-14T20:15:29.660" v="1183" actId="1076"/>
          <ac:spMkLst>
            <pc:docMk/>
            <pc:sldMk cId="3484544179" sldId="280"/>
            <ac:spMk id="10" creationId="{20EBB3E1-7BB2-63BA-5A64-2B48772A144B}"/>
          </ac:spMkLst>
        </pc:spChg>
        <pc:graphicFrameChg chg="del">
          <ac:chgData name="Ignacio Calderón Arroyo" userId="0be7beef-0f31-45b7-848b-0627ee9b30aa" providerId="ADAL" clId="{A880CAD4-048F-4592-8771-1D087E2D5173}" dt="2024-11-14T20:14:51.573" v="1162" actId="478"/>
          <ac:graphicFrameMkLst>
            <pc:docMk/>
            <pc:sldMk cId="3484544179" sldId="280"/>
            <ac:graphicFrameMk id="7" creationId="{49F48871-2B2E-6BDE-F977-38D2DD1D3460}"/>
          </ac:graphicFrameMkLst>
        </pc:graphicFrameChg>
      </pc:sldChg>
      <pc:sldChg chg="delSp modSp mod">
        <pc:chgData name="Ignacio Calderón Arroyo" userId="0be7beef-0f31-45b7-848b-0627ee9b30aa" providerId="ADAL" clId="{A880CAD4-048F-4592-8771-1D087E2D5173}" dt="2024-11-14T15:48:43.927" v="951" actId="113"/>
        <pc:sldMkLst>
          <pc:docMk/>
          <pc:sldMk cId="1663488901" sldId="283"/>
        </pc:sldMkLst>
        <pc:spChg chg="mod">
          <ac:chgData name="Ignacio Calderón Arroyo" userId="0be7beef-0f31-45b7-848b-0627ee9b30aa" providerId="ADAL" clId="{A880CAD4-048F-4592-8771-1D087E2D5173}" dt="2024-11-14T15:48:43.927" v="951" actId="113"/>
          <ac:spMkLst>
            <pc:docMk/>
            <pc:sldMk cId="1663488901" sldId="283"/>
            <ac:spMk id="3" creationId="{9D8FF10C-F595-4E4C-AE61-8225246229A5}"/>
          </ac:spMkLst>
        </pc:spChg>
        <pc:spChg chg="del mod">
          <ac:chgData name="Ignacio Calderón Arroyo" userId="0be7beef-0f31-45b7-848b-0627ee9b30aa" providerId="ADAL" clId="{A880CAD4-048F-4592-8771-1D087E2D5173}" dt="2024-11-14T14:55:37.406" v="307" actId="478"/>
          <ac:spMkLst>
            <pc:docMk/>
            <pc:sldMk cId="1663488901" sldId="283"/>
            <ac:spMk id="4" creationId="{F1D49120-9434-F03E-1508-06352328364B}"/>
          </ac:spMkLst>
        </pc:spChg>
      </pc:sldChg>
      <pc:sldChg chg="modSp mod">
        <pc:chgData name="Ignacio Calderón Arroyo" userId="0be7beef-0f31-45b7-848b-0627ee9b30aa" providerId="ADAL" clId="{A880CAD4-048F-4592-8771-1D087E2D5173}" dt="2024-11-14T17:01:59.173" v="1131" actId="108"/>
        <pc:sldMkLst>
          <pc:docMk/>
          <pc:sldMk cId="3481418332" sldId="296"/>
        </pc:sldMkLst>
        <pc:spChg chg="mod">
          <ac:chgData name="Ignacio Calderón Arroyo" userId="0be7beef-0f31-45b7-848b-0627ee9b30aa" providerId="ADAL" clId="{A880CAD4-048F-4592-8771-1D087E2D5173}" dt="2024-11-14T17:01:59.173" v="1131" actId="108"/>
          <ac:spMkLst>
            <pc:docMk/>
            <pc:sldMk cId="3481418332" sldId="296"/>
            <ac:spMk id="4" creationId="{58E186D4-2BA1-4194-41F0-BAB1BC110E14}"/>
          </ac:spMkLst>
        </pc:spChg>
      </pc:sldChg>
      <pc:sldChg chg="addSp delSp modSp mod">
        <pc:chgData name="Ignacio Calderón Arroyo" userId="0be7beef-0f31-45b7-848b-0627ee9b30aa" providerId="ADAL" clId="{A880CAD4-048F-4592-8771-1D087E2D5173}" dt="2024-11-14T20:13:54.188" v="1161" actId="1076"/>
        <pc:sldMkLst>
          <pc:docMk/>
          <pc:sldMk cId="2066357585" sldId="2140919116"/>
        </pc:sldMkLst>
        <pc:spChg chg="add del">
          <ac:chgData name="Ignacio Calderón Arroyo" userId="0be7beef-0f31-45b7-848b-0627ee9b30aa" providerId="ADAL" clId="{A880CAD4-048F-4592-8771-1D087E2D5173}" dt="2024-11-14T20:13:51.350" v="1160" actId="478"/>
          <ac:spMkLst>
            <pc:docMk/>
            <pc:sldMk cId="2066357585" sldId="2140919116"/>
            <ac:spMk id="2" creationId="{A1ACC03E-3532-370E-2678-50B2D15454D0}"/>
          </ac:spMkLst>
        </pc:spChg>
        <pc:graphicFrameChg chg="add del modGraphic">
          <ac:chgData name="Ignacio Calderón Arroyo" userId="0be7beef-0f31-45b7-848b-0627ee9b30aa" providerId="ADAL" clId="{A880CAD4-048F-4592-8771-1D087E2D5173}" dt="2024-11-14T20:13:35.106" v="1157" actId="21"/>
          <ac:graphicFrameMkLst>
            <pc:docMk/>
            <pc:sldMk cId="2066357585" sldId="2140919116"/>
            <ac:graphicFrameMk id="7" creationId="{72879B9D-FBFD-F8F2-450A-04F52C7DA6A2}"/>
          </ac:graphicFrameMkLst>
        </pc:graphicFrameChg>
        <pc:picChg chg="add del mod">
          <ac:chgData name="Ignacio Calderón Arroyo" userId="0be7beef-0f31-45b7-848b-0627ee9b30aa" providerId="ADAL" clId="{A880CAD4-048F-4592-8771-1D087E2D5173}" dt="2024-11-14T20:13:32.371" v="1155" actId="22"/>
          <ac:picMkLst>
            <pc:docMk/>
            <pc:sldMk cId="2066357585" sldId="2140919116"/>
            <ac:picMk id="8" creationId="{51AC81D4-0EA8-4491-618F-B23D559974CE}"/>
          </ac:picMkLst>
        </pc:picChg>
        <pc:picChg chg="add del mod">
          <ac:chgData name="Ignacio Calderón Arroyo" userId="0be7beef-0f31-45b7-848b-0627ee9b30aa" providerId="ADAL" clId="{A880CAD4-048F-4592-8771-1D087E2D5173}" dt="2024-11-14T20:13:28.702" v="1149" actId="22"/>
          <ac:picMkLst>
            <pc:docMk/>
            <pc:sldMk cId="2066357585" sldId="2140919116"/>
            <ac:picMk id="10" creationId="{01BF7A4B-F693-7001-1D47-94EA9A97BEA0}"/>
          </ac:picMkLst>
        </pc:picChg>
        <pc:picChg chg="add mod">
          <ac:chgData name="Ignacio Calderón Arroyo" userId="0be7beef-0f31-45b7-848b-0627ee9b30aa" providerId="ADAL" clId="{A880CAD4-048F-4592-8771-1D087E2D5173}" dt="2024-11-14T20:13:54.188" v="1161" actId="1076"/>
          <ac:picMkLst>
            <pc:docMk/>
            <pc:sldMk cId="2066357585" sldId="2140919116"/>
            <ac:picMk id="12" creationId="{F561CFE3-153B-157E-8EE9-DCCB66E8A0B5}"/>
          </ac:picMkLst>
        </pc:picChg>
      </pc:sldChg>
      <pc:sldChg chg="modSp">
        <pc:chgData name="Ignacio Calderón Arroyo" userId="0be7beef-0f31-45b7-848b-0627ee9b30aa" providerId="ADAL" clId="{A880CAD4-048F-4592-8771-1D087E2D5173}" dt="2024-11-14T14:57:56.747" v="344" actId="20577"/>
        <pc:sldMkLst>
          <pc:docMk/>
          <pc:sldMk cId="3123350875" sldId="2140919117"/>
        </pc:sldMkLst>
        <pc:graphicFrameChg chg="mod">
          <ac:chgData name="Ignacio Calderón Arroyo" userId="0be7beef-0f31-45b7-848b-0627ee9b30aa" providerId="ADAL" clId="{A880CAD4-048F-4592-8771-1D087E2D5173}" dt="2024-11-14T14:57:56.747" v="344" actId="20577"/>
          <ac:graphicFrameMkLst>
            <pc:docMk/>
            <pc:sldMk cId="3123350875" sldId="2140919117"/>
            <ac:graphicFrameMk id="4" creationId="{CBF2407D-2378-4C34-0AE3-373D825EFC18}"/>
          </ac:graphicFrameMkLst>
        </pc:graphicFrameChg>
      </pc:sldChg>
      <pc:sldChg chg="modSp mod">
        <pc:chgData name="Ignacio Calderón Arroyo" userId="0be7beef-0f31-45b7-848b-0627ee9b30aa" providerId="ADAL" clId="{A880CAD4-048F-4592-8771-1D087E2D5173}" dt="2024-11-14T15:53:41.061" v="992" actId="27636"/>
        <pc:sldMkLst>
          <pc:docMk/>
          <pc:sldMk cId="715264860" sldId="2140919119"/>
        </pc:sldMkLst>
        <pc:spChg chg="mod">
          <ac:chgData name="Ignacio Calderón Arroyo" userId="0be7beef-0f31-45b7-848b-0627ee9b30aa" providerId="ADAL" clId="{A880CAD4-048F-4592-8771-1D087E2D5173}" dt="2024-11-14T15:53:41.061" v="992" actId="27636"/>
          <ac:spMkLst>
            <pc:docMk/>
            <pc:sldMk cId="715264860" sldId="2140919119"/>
            <ac:spMk id="2" creationId="{4B8FB9C7-7372-3C74-8D88-E53D0C041B4F}"/>
          </ac:spMkLst>
        </pc:spChg>
      </pc:sldChg>
      <pc:sldChg chg="addSp delSp modSp mod">
        <pc:chgData name="Ignacio Calderón Arroyo" userId="0be7beef-0f31-45b7-848b-0627ee9b30aa" providerId="ADAL" clId="{A880CAD4-048F-4592-8771-1D087E2D5173}" dt="2024-11-14T17:09:54.759" v="1136" actId="1076"/>
        <pc:sldMkLst>
          <pc:docMk/>
          <pc:sldMk cId="3282641203" sldId="2140919121"/>
        </pc:sldMkLst>
        <pc:spChg chg="add del">
          <ac:chgData name="Ignacio Calderón Arroyo" userId="0be7beef-0f31-45b7-848b-0627ee9b30aa" providerId="ADAL" clId="{A880CAD4-048F-4592-8771-1D087E2D5173}" dt="2024-11-14T15:46:12.657" v="923" actId="478"/>
          <ac:spMkLst>
            <pc:docMk/>
            <pc:sldMk cId="3282641203" sldId="2140919121"/>
            <ac:spMk id="2" creationId="{714B5D08-AB36-50EA-4FA6-20B136720EC1}"/>
          </ac:spMkLst>
        </pc:spChg>
        <pc:graphicFrameChg chg="mod modGraphic">
          <ac:chgData name="Ignacio Calderón Arroyo" userId="0be7beef-0f31-45b7-848b-0627ee9b30aa" providerId="ADAL" clId="{A880CAD4-048F-4592-8771-1D087E2D5173}" dt="2024-11-14T17:09:54.759" v="1136" actId="1076"/>
          <ac:graphicFrameMkLst>
            <pc:docMk/>
            <pc:sldMk cId="3282641203" sldId="2140919121"/>
            <ac:graphicFrameMk id="11" creationId="{B5E1E0F9-04FD-0FEE-371A-21BF042E7765}"/>
          </ac:graphicFrameMkLst>
        </pc:graphicFrameChg>
      </pc:sldChg>
      <pc:sldChg chg="modSp mod">
        <pc:chgData name="Ignacio Calderón Arroyo" userId="0be7beef-0f31-45b7-848b-0627ee9b30aa" providerId="ADAL" clId="{A880CAD4-048F-4592-8771-1D087E2D5173}" dt="2024-11-14T15:49:52.536" v="954" actId="20577"/>
        <pc:sldMkLst>
          <pc:docMk/>
          <pc:sldMk cId="2033825116" sldId="2140919122"/>
        </pc:sldMkLst>
        <pc:spChg chg="mod">
          <ac:chgData name="Ignacio Calderón Arroyo" userId="0be7beef-0f31-45b7-848b-0627ee9b30aa" providerId="ADAL" clId="{A880CAD4-048F-4592-8771-1D087E2D5173}" dt="2024-11-14T15:49:52.536" v="954" actId="20577"/>
          <ac:spMkLst>
            <pc:docMk/>
            <pc:sldMk cId="2033825116" sldId="2140919122"/>
            <ac:spMk id="2" creationId="{16349589-A4EA-1995-5ABB-9C1F24D3ED78}"/>
          </ac:spMkLst>
        </pc:spChg>
      </pc:sldChg>
      <pc:sldChg chg="delSp modSp mod ord">
        <pc:chgData name="Ignacio Calderón Arroyo" userId="0be7beef-0f31-45b7-848b-0627ee9b30aa" providerId="ADAL" clId="{A880CAD4-048F-4592-8771-1D087E2D5173}" dt="2024-11-14T15:56:46.255" v="1037" actId="20577"/>
        <pc:sldMkLst>
          <pc:docMk/>
          <pc:sldMk cId="246557675" sldId="2140919123"/>
        </pc:sldMkLst>
        <pc:spChg chg="mod">
          <ac:chgData name="Ignacio Calderón Arroyo" userId="0be7beef-0f31-45b7-848b-0627ee9b30aa" providerId="ADAL" clId="{A880CAD4-048F-4592-8771-1D087E2D5173}" dt="2024-11-14T15:56:46.255" v="1037" actId="20577"/>
          <ac:spMkLst>
            <pc:docMk/>
            <pc:sldMk cId="246557675" sldId="2140919123"/>
            <ac:spMk id="2" creationId="{524E9D0D-CF4D-F396-EE26-9FF7C93462CC}"/>
          </ac:spMkLst>
        </pc:spChg>
        <pc:spChg chg="del">
          <ac:chgData name="Ignacio Calderón Arroyo" userId="0be7beef-0f31-45b7-848b-0627ee9b30aa" providerId="ADAL" clId="{A880CAD4-048F-4592-8771-1D087E2D5173}" dt="2024-11-14T15:05:32.035" v="650" actId="478"/>
          <ac:spMkLst>
            <pc:docMk/>
            <pc:sldMk cId="246557675" sldId="2140919123"/>
            <ac:spMk id="3" creationId="{6CC1CF9B-B7BD-B9A5-E042-F434A71FF0B0}"/>
          </ac:spMkLst>
        </pc:spChg>
      </pc:sldChg>
      <pc:sldChg chg="delSp modSp mod">
        <pc:chgData name="Ignacio Calderón Arroyo" userId="0be7beef-0f31-45b7-848b-0627ee9b30aa" providerId="ADAL" clId="{A880CAD4-048F-4592-8771-1D087E2D5173}" dt="2024-11-14T20:15:52.734" v="1186" actId="6549"/>
        <pc:sldMkLst>
          <pc:docMk/>
          <pc:sldMk cId="1649892563" sldId="2140919124"/>
        </pc:sldMkLst>
        <pc:spChg chg="mod">
          <ac:chgData name="Ignacio Calderón Arroyo" userId="0be7beef-0f31-45b7-848b-0627ee9b30aa" providerId="ADAL" clId="{A880CAD4-048F-4592-8771-1D087E2D5173}" dt="2024-11-14T20:15:52.734" v="1186" actId="6549"/>
          <ac:spMkLst>
            <pc:docMk/>
            <pc:sldMk cId="1649892563" sldId="2140919124"/>
            <ac:spMk id="2" creationId="{E4C698B5-6660-8DD9-8CAD-861E48620A33}"/>
          </ac:spMkLst>
        </pc:spChg>
        <pc:spChg chg="del">
          <ac:chgData name="Ignacio Calderón Arroyo" userId="0be7beef-0f31-45b7-848b-0627ee9b30aa" providerId="ADAL" clId="{A880CAD4-048F-4592-8771-1D087E2D5173}" dt="2024-11-14T15:08:31.004" v="838" actId="478"/>
          <ac:spMkLst>
            <pc:docMk/>
            <pc:sldMk cId="1649892563" sldId="2140919124"/>
            <ac:spMk id="3" creationId="{4B20FC7B-B203-E784-27EB-B4CDB4838FA5}"/>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896F74-78EE-41DD-BD68-8D1403977C3D}" type="doc">
      <dgm:prSet loTypeId="urn:microsoft.com/office/officeart/2005/8/layout/hProcess11" loCatId="process" qsTypeId="urn:microsoft.com/office/officeart/2005/8/quickstyle/simple5" qsCatId="simple" csTypeId="urn:microsoft.com/office/officeart/2005/8/colors/accent1_2" csCatId="accent1" phldr="1"/>
      <dgm:spPr/>
    </dgm:pt>
    <dgm:pt modelId="{5B0FE97B-6F66-4855-9664-A60FCDDA1F30}">
      <dgm:prSet phldrT="[Texto]" custT="1"/>
      <dgm:spPr/>
      <dgm:t>
        <a:bodyPr/>
        <a:lstStyle/>
        <a:p>
          <a:endParaRPr lang="es-CR" sz="2000" b="1"/>
        </a:p>
      </dgm:t>
    </dgm:pt>
    <dgm:pt modelId="{334B6B6A-2532-4072-BB35-8F0DFB09F048}" type="parTrans" cxnId="{03614050-C340-4F23-AB3F-046C66FEA772}">
      <dgm:prSet/>
      <dgm:spPr/>
      <dgm:t>
        <a:bodyPr/>
        <a:lstStyle/>
        <a:p>
          <a:endParaRPr lang="es-CR"/>
        </a:p>
      </dgm:t>
    </dgm:pt>
    <dgm:pt modelId="{EEE6D6EF-0805-4675-8CDC-CB016C61E6DE}" type="sibTrans" cxnId="{03614050-C340-4F23-AB3F-046C66FEA772}">
      <dgm:prSet/>
      <dgm:spPr/>
      <dgm:t>
        <a:bodyPr/>
        <a:lstStyle/>
        <a:p>
          <a:endParaRPr lang="es-CR"/>
        </a:p>
      </dgm:t>
    </dgm:pt>
    <dgm:pt modelId="{DE29AB4C-6E97-4403-B0F8-0F5B505F802F}">
      <dgm:prSet phldrT="[Texto]"/>
      <dgm:spPr/>
      <dgm:t>
        <a:bodyPr/>
        <a:lstStyle/>
        <a:p>
          <a:endParaRPr lang="es-CR"/>
        </a:p>
      </dgm:t>
    </dgm:pt>
    <dgm:pt modelId="{AE265647-F307-49A2-9488-FC3CAE5055E9}" type="parTrans" cxnId="{66861F69-7F0B-436E-BF2D-FB17A6B84971}">
      <dgm:prSet/>
      <dgm:spPr/>
      <dgm:t>
        <a:bodyPr/>
        <a:lstStyle/>
        <a:p>
          <a:endParaRPr lang="es-CR"/>
        </a:p>
      </dgm:t>
    </dgm:pt>
    <dgm:pt modelId="{9D51276A-E8BD-4182-817E-EF24F5A85F29}" type="sibTrans" cxnId="{66861F69-7F0B-436E-BF2D-FB17A6B84971}">
      <dgm:prSet/>
      <dgm:spPr/>
      <dgm:t>
        <a:bodyPr/>
        <a:lstStyle/>
        <a:p>
          <a:endParaRPr lang="es-CR"/>
        </a:p>
      </dgm:t>
    </dgm:pt>
    <dgm:pt modelId="{68DB566E-16EC-4B67-A3D3-8F351716829A}">
      <dgm:prSet phldrT="[Texto]"/>
      <dgm:spPr/>
      <dgm:t>
        <a:bodyPr/>
        <a:lstStyle/>
        <a:p>
          <a:endParaRPr lang="es-CR"/>
        </a:p>
      </dgm:t>
    </dgm:pt>
    <dgm:pt modelId="{D1905195-465D-4111-BD1A-B36663F5D196}" type="parTrans" cxnId="{2A8B66EA-D337-4134-96E0-98A7BA8C73B3}">
      <dgm:prSet/>
      <dgm:spPr/>
      <dgm:t>
        <a:bodyPr/>
        <a:lstStyle/>
        <a:p>
          <a:endParaRPr lang="es-CR"/>
        </a:p>
      </dgm:t>
    </dgm:pt>
    <dgm:pt modelId="{327358EF-2EEA-40FE-A237-6660B96BEC70}" type="sibTrans" cxnId="{2A8B66EA-D337-4134-96E0-98A7BA8C73B3}">
      <dgm:prSet/>
      <dgm:spPr/>
      <dgm:t>
        <a:bodyPr/>
        <a:lstStyle/>
        <a:p>
          <a:endParaRPr lang="es-CR"/>
        </a:p>
      </dgm:t>
    </dgm:pt>
    <dgm:pt modelId="{6D802586-96EB-4928-B8D6-CA9999781EA9}">
      <dgm:prSet phldrT="[Texto]"/>
      <dgm:spPr/>
      <dgm:t>
        <a:bodyPr/>
        <a:lstStyle/>
        <a:p>
          <a:endParaRPr lang="es-CR"/>
        </a:p>
      </dgm:t>
    </dgm:pt>
    <dgm:pt modelId="{1571EA0A-0B5B-4187-AD02-3FE4879603E4}" type="parTrans" cxnId="{82B24A29-2EF5-43F1-9DF3-5F78D16C3815}">
      <dgm:prSet/>
      <dgm:spPr/>
      <dgm:t>
        <a:bodyPr/>
        <a:lstStyle/>
        <a:p>
          <a:endParaRPr lang="es-CR"/>
        </a:p>
      </dgm:t>
    </dgm:pt>
    <dgm:pt modelId="{55C93A54-EE00-4A45-A362-322372347EF6}" type="sibTrans" cxnId="{82B24A29-2EF5-43F1-9DF3-5F78D16C3815}">
      <dgm:prSet/>
      <dgm:spPr/>
      <dgm:t>
        <a:bodyPr/>
        <a:lstStyle/>
        <a:p>
          <a:endParaRPr lang="es-CR"/>
        </a:p>
      </dgm:t>
    </dgm:pt>
    <dgm:pt modelId="{334245C5-4C4B-409A-8B6B-46D195AC0551}">
      <dgm:prSet phldrT="[Texto]"/>
      <dgm:spPr/>
      <dgm:t>
        <a:bodyPr/>
        <a:lstStyle/>
        <a:p>
          <a:endParaRPr lang="es-CR"/>
        </a:p>
      </dgm:t>
    </dgm:pt>
    <dgm:pt modelId="{A985C2B5-E9F5-4905-90F8-88ADB1374983}" type="parTrans" cxnId="{D4C36BD3-21B4-458C-A67B-7E468C35BAF2}">
      <dgm:prSet/>
      <dgm:spPr/>
      <dgm:t>
        <a:bodyPr/>
        <a:lstStyle/>
        <a:p>
          <a:endParaRPr lang="es-CR"/>
        </a:p>
      </dgm:t>
    </dgm:pt>
    <dgm:pt modelId="{7B3E6D6A-56B8-455F-89FC-CE583F601ACD}" type="sibTrans" cxnId="{D4C36BD3-21B4-458C-A67B-7E468C35BAF2}">
      <dgm:prSet/>
      <dgm:spPr/>
      <dgm:t>
        <a:bodyPr/>
        <a:lstStyle/>
        <a:p>
          <a:endParaRPr lang="es-CR"/>
        </a:p>
      </dgm:t>
    </dgm:pt>
    <dgm:pt modelId="{27EFC67F-6808-4476-9A0B-28614D58F1AE}">
      <dgm:prSet phldrT="[Texto]"/>
      <dgm:spPr/>
      <dgm:t>
        <a:bodyPr/>
        <a:lstStyle/>
        <a:p>
          <a:endParaRPr lang="es-CR"/>
        </a:p>
      </dgm:t>
    </dgm:pt>
    <dgm:pt modelId="{EB8663D1-0EA2-476C-9141-F7185D448FA1}" type="parTrans" cxnId="{90B1FC72-C7F6-4D26-8950-9F795DB8AD89}">
      <dgm:prSet/>
      <dgm:spPr/>
      <dgm:t>
        <a:bodyPr/>
        <a:lstStyle/>
        <a:p>
          <a:endParaRPr lang="es-CR"/>
        </a:p>
      </dgm:t>
    </dgm:pt>
    <dgm:pt modelId="{8511A1B9-DDEA-4FBD-8B65-DE4829FA8BE3}" type="sibTrans" cxnId="{90B1FC72-C7F6-4D26-8950-9F795DB8AD89}">
      <dgm:prSet/>
      <dgm:spPr/>
      <dgm:t>
        <a:bodyPr/>
        <a:lstStyle/>
        <a:p>
          <a:endParaRPr lang="es-CR"/>
        </a:p>
      </dgm:t>
    </dgm:pt>
    <dgm:pt modelId="{B57B4A13-CD5F-44FE-AFAE-A201C3A54D2E}">
      <dgm:prSet phldrT="[Texto]"/>
      <dgm:spPr/>
      <dgm:t>
        <a:bodyPr/>
        <a:lstStyle/>
        <a:p>
          <a:endParaRPr lang="es-CR"/>
        </a:p>
      </dgm:t>
    </dgm:pt>
    <dgm:pt modelId="{90312691-25B4-44F7-8572-E47ED25E7AAA}" type="parTrans" cxnId="{9911D815-2E03-4712-9B5A-BF1C33340BAA}">
      <dgm:prSet/>
      <dgm:spPr/>
      <dgm:t>
        <a:bodyPr/>
        <a:lstStyle/>
        <a:p>
          <a:endParaRPr lang="es-CR"/>
        </a:p>
      </dgm:t>
    </dgm:pt>
    <dgm:pt modelId="{3AF339EE-5A66-466C-BE78-D6F8E59DFF67}" type="sibTrans" cxnId="{9911D815-2E03-4712-9B5A-BF1C33340BAA}">
      <dgm:prSet/>
      <dgm:spPr/>
      <dgm:t>
        <a:bodyPr/>
        <a:lstStyle/>
        <a:p>
          <a:endParaRPr lang="es-CR"/>
        </a:p>
      </dgm:t>
    </dgm:pt>
    <dgm:pt modelId="{6BD3DB3F-E003-4C4D-9054-9052F713D0C3}">
      <dgm:prSet phldrT="[Texto]"/>
      <dgm:spPr/>
      <dgm:t>
        <a:bodyPr/>
        <a:lstStyle/>
        <a:p>
          <a:endParaRPr lang="es-CR"/>
        </a:p>
      </dgm:t>
    </dgm:pt>
    <dgm:pt modelId="{E554EB07-80F1-4059-AACE-5A17914F4FC0}" type="parTrans" cxnId="{34F427B5-793F-4FE2-936E-E9CF35884684}">
      <dgm:prSet/>
      <dgm:spPr/>
      <dgm:t>
        <a:bodyPr/>
        <a:lstStyle/>
        <a:p>
          <a:endParaRPr lang="es-CR"/>
        </a:p>
      </dgm:t>
    </dgm:pt>
    <dgm:pt modelId="{7FFFA5F3-9B13-4487-9F75-2A7564F8F87B}" type="sibTrans" cxnId="{34F427B5-793F-4FE2-936E-E9CF35884684}">
      <dgm:prSet/>
      <dgm:spPr/>
      <dgm:t>
        <a:bodyPr/>
        <a:lstStyle/>
        <a:p>
          <a:endParaRPr lang="es-CR"/>
        </a:p>
      </dgm:t>
    </dgm:pt>
    <dgm:pt modelId="{B11B1E46-35FC-4A51-BBFC-7DC2153E8B0D}">
      <dgm:prSet phldrT="[Texto]"/>
      <dgm:spPr/>
      <dgm:t>
        <a:bodyPr/>
        <a:lstStyle/>
        <a:p>
          <a:endParaRPr lang="es-CR"/>
        </a:p>
      </dgm:t>
    </dgm:pt>
    <dgm:pt modelId="{8057D8B1-3B98-4E3F-9146-AFC76C33F815}" type="parTrans" cxnId="{1E85AAAF-455C-4875-B58D-7212D6281042}">
      <dgm:prSet/>
      <dgm:spPr/>
      <dgm:t>
        <a:bodyPr/>
        <a:lstStyle/>
        <a:p>
          <a:endParaRPr lang="es-CR"/>
        </a:p>
      </dgm:t>
    </dgm:pt>
    <dgm:pt modelId="{D45F9157-F3B1-465B-8E4F-75F179CEFFFB}" type="sibTrans" cxnId="{1E85AAAF-455C-4875-B58D-7212D6281042}">
      <dgm:prSet/>
      <dgm:spPr/>
      <dgm:t>
        <a:bodyPr/>
        <a:lstStyle/>
        <a:p>
          <a:endParaRPr lang="es-CR"/>
        </a:p>
      </dgm:t>
    </dgm:pt>
    <dgm:pt modelId="{20736DCA-2405-4BE1-A3E9-74A5DC1C84CD}">
      <dgm:prSet phldrT="[Texto]" custT="1"/>
      <dgm:spPr/>
      <dgm:t>
        <a:bodyPr/>
        <a:lstStyle/>
        <a:p>
          <a:endParaRPr lang="es-CR" sz="1200"/>
        </a:p>
      </dgm:t>
    </dgm:pt>
    <dgm:pt modelId="{97847973-1F66-4F71-A40F-2091687A0FB8}" type="parTrans" cxnId="{B1A9FB38-FCE2-442D-8FDA-6EA28B60D31C}">
      <dgm:prSet/>
      <dgm:spPr/>
      <dgm:t>
        <a:bodyPr/>
        <a:lstStyle/>
        <a:p>
          <a:endParaRPr lang="es-CR"/>
        </a:p>
      </dgm:t>
    </dgm:pt>
    <dgm:pt modelId="{4970D7EC-8241-4223-BA39-DB5113852AD0}" type="sibTrans" cxnId="{B1A9FB38-FCE2-442D-8FDA-6EA28B60D31C}">
      <dgm:prSet/>
      <dgm:spPr/>
      <dgm:t>
        <a:bodyPr/>
        <a:lstStyle/>
        <a:p>
          <a:endParaRPr lang="es-CR"/>
        </a:p>
      </dgm:t>
    </dgm:pt>
    <dgm:pt modelId="{937F61E5-5021-4046-81F0-54F5380EBD5C}" type="pres">
      <dgm:prSet presAssocID="{D7896F74-78EE-41DD-BD68-8D1403977C3D}" presName="Name0" presStyleCnt="0">
        <dgm:presLayoutVars>
          <dgm:dir/>
          <dgm:resizeHandles val="exact"/>
        </dgm:presLayoutVars>
      </dgm:prSet>
      <dgm:spPr/>
    </dgm:pt>
    <dgm:pt modelId="{DBD3A1A3-CBDA-4E14-BE2B-2AE2A69943EE}" type="pres">
      <dgm:prSet presAssocID="{D7896F74-78EE-41DD-BD68-8D1403977C3D}" presName="arrow" presStyleLbl="bgShp" presStyleIdx="0" presStyleCnt="1"/>
      <dgm:spPr/>
    </dgm:pt>
    <dgm:pt modelId="{87BCD721-575C-41D2-88F1-5F1A1D9E86A8}" type="pres">
      <dgm:prSet presAssocID="{D7896F74-78EE-41DD-BD68-8D1403977C3D}" presName="points" presStyleCnt="0"/>
      <dgm:spPr/>
    </dgm:pt>
    <dgm:pt modelId="{F81EEC8D-30C2-4524-8362-9B5EE178DE63}" type="pres">
      <dgm:prSet presAssocID="{5B0FE97B-6F66-4855-9664-A60FCDDA1F30}" presName="compositeA" presStyleCnt="0"/>
      <dgm:spPr/>
    </dgm:pt>
    <dgm:pt modelId="{BC9BDA39-6A27-40FB-A471-DEA775A2601A}" type="pres">
      <dgm:prSet presAssocID="{5B0FE97B-6F66-4855-9664-A60FCDDA1F30}" presName="textA" presStyleLbl="revTx" presStyleIdx="0" presStyleCnt="10" custScaleX="117521">
        <dgm:presLayoutVars>
          <dgm:bulletEnabled val="1"/>
        </dgm:presLayoutVars>
      </dgm:prSet>
      <dgm:spPr/>
    </dgm:pt>
    <dgm:pt modelId="{BFBD1240-EDBF-44DC-8B26-EE2DE6F27C00}" type="pres">
      <dgm:prSet presAssocID="{5B0FE97B-6F66-4855-9664-A60FCDDA1F30}" presName="circleA" presStyleLbl="node1" presStyleIdx="0" presStyleCnt="10" custLinFactNeighborX="32303" custLinFactNeighborY="3653"/>
      <dgm:spPr>
        <a:solidFill>
          <a:srgbClr val="00B050"/>
        </a:solidFill>
      </dgm:spPr>
    </dgm:pt>
    <dgm:pt modelId="{A6E71C7A-91F8-48BD-B8D5-44D0D7CC373A}" type="pres">
      <dgm:prSet presAssocID="{5B0FE97B-6F66-4855-9664-A60FCDDA1F30}" presName="spaceA" presStyleCnt="0"/>
      <dgm:spPr/>
    </dgm:pt>
    <dgm:pt modelId="{55DD8C46-EC9D-4A1D-A14B-39C9CE760116}" type="pres">
      <dgm:prSet presAssocID="{EEE6D6EF-0805-4675-8CDC-CB016C61E6DE}" presName="space" presStyleCnt="0"/>
      <dgm:spPr/>
    </dgm:pt>
    <dgm:pt modelId="{1A88E68D-FDCA-42C8-BB8B-22407E0E3F9F}" type="pres">
      <dgm:prSet presAssocID="{20736DCA-2405-4BE1-A3E9-74A5DC1C84CD}" presName="compositeB" presStyleCnt="0"/>
      <dgm:spPr/>
    </dgm:pt>
    <dgm:pt modelId="{55F01B78-46D2-4C60-8145-329F4EAD95D9}" type="pres">
      <dgm:prSet presAssocID="{20736DCA-2405-4BE1-A3E9-74A5DC1C84CD}" presName="textB" presStyleLbl="revTx" presStyleIdx="1" presStyleCnt="10" custScaleX="106584">
        <dgm:presLayoutVars>
          <dgm:bulletEnabled val="1"/>
        </dgm:presLayoutVars>
      </dgm:prSet>
      <dgm:spPr/>
    </dgm:pt>
    <dgm:pt modelId="{9B717C34-4819-4314-86B1-B9EFC094E798}" type="pres">
      <dgm:prSet presAssocID="{20736DCA-2405-4BE1-A3E9-74A5DC1C84CD}" presName="circleB" presStyleLbl="node1" presStyleIdx="1" presStyleCnt="10"/>
      <dgm:spPr>
        <a:solidFill>
          <a:srgbClr val="00B050"/>
        </a:solidFill>
      </dgm:spPr>
    </dgm:pt>
    <dgm:pt modelId="{51B4DCCB-E38E-47E8-9144-88B4E9F3BB9D}" type="pres">
      <dgm:prSet presAssocID="{20736DCA-2405-4BE1-A3E9-74A5DC1C84CD}" presName="spaceB" presStyleCnt="0"/>
      <dgm:spPr/>
    </dgm:pt>
    <dgm:pt modelId="{B52B5326-EDB6-4BF4-A6A2-C1B07BD28725}" type="pres">
      <dgm:prSet presAssocID="{4970D7EC-8241-4223-BA39-DB5113852AD0}" presName="space" presStyleCnt="0"/>
      <dgm:spPr/>
    </dgm:pt>
    <dgm:pt modelId="{9CE668B7-4878-4284-80F8-341454A4CA0C}" type="pres">
      <dgm:prSet presAssocID="{DE29AB4C-6E97-4403-B0F8-0F5B505F802F}" presName="compositeA" presStyleCnt="0"/>
      <dgm:spPr/>
    </dgm:pt>
    <dgm:pt modelId="{61648637-6477-44BE-93CC-B97C7C0713B7}" type="pres">
      <dgm:prSet presAssocID="{DE29AB4C-6E97-4403-B0F8-0F5B505F802F}" presName="textA" presStyleLbl="revTx" presStyleIdx="2" presStyleCnt="10">
        <dgm:presLayoutVars>
          <dgm:bulletEnabled val="1"/>
        </dgm:presLayoutVars>
      </dgm:prSet>
      <dgm:spPr/>
    </dgm:pt>
    <dgm:pt modelId="{48D04CE8-FC28-4035-9A97-D8EC3A641AE9}" type="pres">
      <dgm:prSet presAssocID="{DE29AB4C-6E97-4403-B0F8-0F5B505F802F}" presName="circleA" presStyleLbl="node1" presStyleIdx="2" presStyleCnt="10"/>
      <dgm:spPr>
        <a:solidFill>
          <a:srgbClr val="00B050"/>
        </a:solidFill>
      </dgm:spPr>
    </dgm:pt>
    <dgm:pt modelId="{F035962C-4D3F-447F-9AEB-1BB4B37ACA15}" type="pres">
      <dgm:prSet presAssocID="{DE29AB4C-6E97-4403-B0F8-0F5B505F802F}" presName="spaceA" presStyleCnt="0"/>
      <dgm:spPr/>
    </dgm:pt>
    <dgm:pt modelId="{A633A9DF-AE61-4106-BC81-A8DCE25A2B35}" type="pres">
      <dgm:prSet presAssocID="{9D51276A-E8BD-4182-817E-EF24F5A85F29}" presName="space" presStyleCnt="0"/>
      <dgm:spPr/>
    </dgm:pt>
    <dgm:pt modelId="{71C46F41-293B-4132-9CCD-79453523A37D}" type="pres">
      <dgm:prSet presAssocID="{68DB566E-16EC-4B67-A3D3-8F351716829A}" presName="compositeB" presStyleCnt="0"/>
      <dgm:spPr/>
    </dgm:pt>
    <dgm:pt modelId="{D5907521-DE9E-481C-B8B2-ECD217955DAC}" type="pres">
      <dgm:prSet presAssocID="{68DB566E-16EC-4B67-A3D3-8F351716829A}" presName="textB" presStyleLbl="revTx" presStyleIdx="3" presStyleCnt="10">
        <dgm:presLayoutVars>
          <dgm:bulletEnabled val="1"/>
        </dgm:presLayoutVars>
      </dgm:prSet>
      <dgm:spPr/>
    </dgm:pt>
    <dgm:pt modelId="{7A4F0213-DA9A-490F-959E-C76013EACAFB}" type="pres">
      <dgm:prSet presAssocID="{68DB566E-16EC-4B67-A3D3-8F351716829A}" presName="circleB" presStyleLbl="node1" presStyleIdx="3" presStyleCnt="10"/>
      <dgm:spPr>
        <a:solidFill>
          <a:srgbClr val="00B050"/>
        </a:solidFill>
      </dgm:spPr>
    </dgm:pt>
    <dgm:pt modelId="{F768FECB-F6CE-49CB-A935-7E3356217FF6}" type="pres">
      <dgm:prSet presAssocID="{68DB566E-16EC-4B67-A3D3-8F351716829A}" presName="spaceB" presStyleCnt="0"/>
      <dgm:spPr/>
    </dgm:pt>
    <dgm:pt modelId="{B53F3E20-28B6-4E3A-AD70-C8E9D7859E73}" type="pres">
      <dgm:prSet presAssocID="{327358EF-2EEA-40FE-A237-6660B96BEC70}" presName="space" presStyleCnt="0"/>
      <dgm:spPr/>
    </dgm:pt>
    <dgm:pt modelId="{B2364383-73EF-4A9C-A93A-72592F673212}" type="pres">
      <dgm:prSet presAssocID="{6D802586-96EB-4928-B8D6-CA9999781EA9}" presName="compositeA" presStyleCnt="0"/>
      <dgm:spPr/>
    </dgm:pt>
    <dgm:pt modelId="{7924944A-298B-44CC-8309-C9EA1C5CAC46}" type="pres">
      <dgm:prSet presAssocID="{6D802586-96EB-4928-B8D6-CA9999781EA9}" presName="textA" presStyleLbl="revTx" presStyleIdx="4" presStyleCnt="10">
        <dgm:presLayoutVars>
          <dgm:bulletEnabled val="1"/>
        </dgm:presLayoutVars>
      </dgm:prSet>
      <dgm:spPr/>
    </dgm:pt>
    <dgm:pt modelId="{C764AFCE-D194-446C-9F6C-41FF0EB71635}" type="pres">
      <dgm:prSet presAssocID="{6D802586-96EB-4928-B8D6-CA9999781EA9}" presName="circleA" presStyleLbl="node1" presStyleIdx="4" presStyleCnt="10"/>
      <dgm:spPr>
        <a:solidFill>
          <a:srgbClr val="00B050"/>
        </a:solidFill>
      </dgm:spPr>
    </dgm:pt>
    <dgm:pt modelId="{283F7DF1-BBA9-4CC4-A1D0-FEC5900666AF}" type="pres">
      <dgm:prSet presAssocID="{6D802586-96EB-4928-B8D6-CA9999781EA9}" presName="spaceA" presStyleCnt="0"/>
      <dgm:spPr/>
    </dgm:pt>
    <dgm:pt modelId="{BEF36EF4-9CA3-46B6-A642-70051B9FD458}" type="pres">
      <dgm:prSet presAssocID="{55C93A54-EE00-4A45-A362-322372347EF6}" presName="space" presStyleCnt="0"/>
      <dgm:spPr/>
    </dgm:pt>
    <dgm:pt modelId="{D133340D-3A92-462F-8784-B95F6F4AA562}" type="pres">
      <dgm:prSet presAssocID="{334245C5-4C4B-409A-8B6B-46D195AC0551}" presName="compositeB" presStyleCnt="0"/>
      <dgm:spPr/>
    </dgm:pt>
    <dgm:pt modelId="{E3353A10-5153-44D2-8B7F-E4983013576B}" type="pres">
      <dgm:prSet presAssocID="{334245C5-4C4B-409A-8B6B-46D195AC0551}" presName="textB" presStyleLbl="revTx" presStyleIdx="5" presStyleCnt="10">
        <dgm:presLayoutVars>
          <dgm:bulletEnabled val="1"/>
        </dgm:presLayoutVars>
      </dgm:prSet>
      <dgm:spPr/>
    </dgm:pt>
    <dgm:pt modelId="{BCE72BCF-D1B8-4AD8-9999-8E4EEE39B7BE}" type="pres">
      <dgm:prSet presAssocID="{334245C5-4C4B-409A-8B6B-46D195AC0551}" presName="circleB" presStyleLbl="node1" presStyleIdx="5" presStyleCnt="10"/>
      <dgm:spPr>
        <a:solidFill>
          <a:srgbClr val="00B050"/>
        </a:solidFill>
      </dgm:spPr>
    </dgm:pt>
    <dgm:pt modelId="{70960DE7-4133-473C-9563-45BD9787752D}" type="pres">
      <dgm:prSet presAssocID="{334245C5-4C4B-409A-8B6B-46D195AC0551}" presName="spaceB" presStyleCnt="0"/>
      <dgm:spPr/>
    </dgm:pt>
    <dgm:pt modelId="{4E280843-3584-435A-9B39-858B3B5AD570}" type="pres">
      <dgm:prSet presAssocID="{7B3E6D6A-56B8-455F-89FC-CE583F601ACD}" presName="space" presStyleCnt="0"/>
      <dgm:spPr/>
    </dgm:pt>
    <dgm:pt modelId="{6B63CC25-B880-44FB-AFD7-C6EEC6167FB0}" type="pres">
      <dgm:prSet presAssocID="{27EFC67F-6808-4476-9A0B-28614D58F1AE}" presName="compositeA" presStyleCnt="0"/>
      <dgm:spPr/>
    </dgm:pt>
    <dgm:pt modelId="{2FE2159E-2622-4AD6-B89D-3CF708FC3A62}" type="pres">
      <dgm:prSet presAssocID="{27EFC67F-6808-4476-9A0B-28614D58F1AE}" presName="textA" presStyleLbl="revTx" presStyleIdx="6" presStyleCnt="10">
        <dgm:presLayoutVars>
          <dgm:bulletEnabled val="1"/>
        </dgm:presLayoutVars>
      </dgm:prSet>
      <dgm:spPr/>
    </dgm:pt>
    <dgm:pt modelId="{2E4D60C5-8DEE-4BB2-8FD3-7D9A029A2185}" type="pres">
      <dgm:prSet presAssocID="{27EFC67F-6808-4476-9A0B-28614D58F1AE}" presName="circleA" presStyleLbl="node1" presStyleIdx="6" presStyleCnt="10"/>
      <dgm:spPr>
        <a:solidFill>
          <a:srgbClr val="00B050"/>
        </a:solidFill>
      </dgm:spPr>
    </dgm:pt>
    <dgm:pt modelId="{293308F3-EB6C-4D32-9A4B-AA6B377803A1}" type="pres">
      <dgm:prSet presAssocID="{27EFC67F-6808-4476-9A0B-28614D58F1AE}" presName="spaceA" presStyleCnt="0"/>
      <dgm:spPr/>
    </dgm:pt>
    <dgm:pt modelId="{1334A491-C306-4809-824C-7A893753E06D}" type="pres">
      <dgm:prSet presAssocID="{8511A1B9-DDEA-4FBD-8B65-DE4829FA8BE3}" presName="space" presStyleCnt="0"/>
      <dgm:spPr/>
    </dgm:pt>
    <dgm:pt modelId="{D4100FB8-D0B1-4673-8953-EA7091A1E12F}" type="pres">
      <dgm:prSet presAssocID="{B57B4A13-CD5F-44FE-AFAE-A201C3A54D2E}" presName="compositeB" presStyleCnt="0"/>
      <dgm:spPr/>
    </dgm:pt>
    <dgm:pt modelId="{967189AF-5492-4F7D-92F1-FF7311312E12}" type="pres">
      <dgm:prSet presAssocID="{B57B4A13-CD5F-44FE-AFAE-A201C3A54D2E}" presName="textB" presStyleLbl="revTx" presStyleIdx="7" presStyleCnt="10">
        <dgm:presLayoutVars>
          <dgm:bulletEnabled val="1"/>
        </dgm:presLayoutVars>
      </dgm:prSet>
      <dgm:spPr/>
    </dgm:pt>
    <dgm:pt modelId="{21C0D01F-AD68-48E0-A9E8-45862529F095}" type="pres">
      <dgm:prSet presAssocID="{B57B4A13-CD5F-44FE-AFAE-A201C3A54D2E}" presName="circleB" presStyleLbl="node1" presStyleIdx="7" presStyleCnt="10"/>
      <dgm:spPr>
        <a:solidFill>
          <a:srgbClr val="00B050"/>
        </a:solidFill>
      </dgm:spPr>
    </dgm:pt>
    <dgm:pt modelId="{C0C7E522-07F3-47B2-9343-61D700E2D4D1}" type="pres">
      <dgm:prSet presAssocID="{B57B4A13-CD5F-44FE-AFAE-A201C3A54D2E}" presName="spaceB" presStyleCnt="0"/>
      <dgm:spPr/>
    </dgm:pt>
    <dgm:pt modelId="{C0385381-E20C-435C-AE48-0A78ABF5EE19}" type="pres">
      <dgm:prSet presAssocID="{3AF339EE-5A66-466C-BE78-D6F8E59DFF67}" presName="space" presStyleCnt="0"/>
      <dgm:spPr/>
    </dgm:pt>
    <dgm:pt modelId="{2EBC6D01-FC82-4D94-93FF-0C658A8E5DAF}" type="pres">
      <dgm:prSet presAssocID="{6BD3DB3F-E003-4C4D-9054-9052F713D0C3}" presName="compositeA" presStyleCnt="0"/>
      <dgm:spPr/>
    </dgm:pt>
    <dgm:pt modelId="{086C7860-7A7C-4D9C-86A9-CE1510D1659E}" type="pres">
      <dgm:prSet presAssocID="{6BD3DB3F-E003-4C4D-9054-9052F713D0C3}" presName="textA" presStyleLbl="revTx" presStyleIdx="8" presStyleCnt="10">
        <dgm:presLayoutVars>
          <dgm:bulletEnabled val="1"/>
        </dgm:presLayoutVars>
      </dgm:prSet>
      <dgm:spPr/>
    </dgm:pt>
    <dgm:pt modelId="{73A425EE-C094-479C-BFDB-B7F76053CE6A}" type="pres">
      <dgm:prSet presAssocID="{6BD3DB3F-E003-4C4D-9054-9052F713D0C3}" presName="circleA" presStyleLbl="node1" presStyleIdx="8" presStyleCnt="10" custLinFactNeighborX="-5974" custLinFactNeighborY="4738"/>
      <dgm:spPr/>
    </dgm:pt>
    <dgm:pt modelId="{2FBE47A6-6E3A-448A-8F03-68D61DB45FEE}" type="pres">
      <dgm:prSet presAssocID="{6BD3DB3F-E003-4C4D-9054-9052F713D0C3}" presName="spaceA" presStyleCnt="0"/>
      <dgm:spPr/>
    </dgm:pt>
    <dgm:pt modelId="{EA575DC9-CD19-40DD-B2D4-21D88217CE0C}" type="pres">
      <dgm:prSet presAssocID="{7FFFA5F3-9B13-4487-9F75-2A7564F8F87B}" presName="space" presStyleCnt="0"/>
      <dgm:spPr/>
    </dgm:pt>
    <dgm:pt modelId="{3FD83FEB-38DA-42B2-B7FA-43CD1FCEFC43}" type="pres">
      <dgm:prSet presAssocID="{B11B1E46-35FC-4A51-BBFC-7DC2153E8B0D}" presName="compositeB" presStyleCnt="0"/>
      <dgm:spPr/>
    </dgm:pt>
    <dgm:pt modelId="{DF2C405F-F1D9-478E-A5A3-335FE6BE9810}" type="pres">
      <dgm:prSet presAssocID="{B11B1E46-35FC-4A51-BBFC-7DC2153E8B0D}" presName="textB" presStyleLbl="revTx" presStyleIdx="9" presStyleCnt="10">
        <dgm:presLayoutVars>
          <dgm:bulletEnabled val="1"/>
        </dgm:presLayoutVars>
      </dgm:prSet>
      <dgm:spPr/>
    </dgm:pt>
    <dgm:pt modelId="{BDA62E8E-A669-4B1F-BD01-1E9BF1A014B1}" type="pres">
      <dgm:prSet presAssocID="{B11B1E46-35FC-4A51-BBFC-7DC2153E8B0D}" presName="circleB" presStyleLbl="node1" presStyleIdx="9" presStyleCnt="10"/>
      <dgm:spPr/>
    </dgm:pt>
    <dgm:pt modelId="{24B920A4-52A7-474E-8739-4EBCFA2E3595}" type="pres">
      <dgm:prSet presAssocID="{B11B1E46-35FC-4A51-BBFC-7DC2153E8B0D}" presName="spaceB" presStyleCnt="0"/>
      <dgm:spPr/>
    </dgm:pt>
  </dgm:ptLst>
  <dgm:cxnLst>
    <dgm:cxn modelId="{A0250F0E-B275-48BF-8AB4-8C20562D9902}" type="presOf" srcId="{B57B4A13-CD5F-44FE-AFAE-A201C3A54D2E}" destId="{967189AF-5492-4F7D-92F1-FF7311312E12}" srcOrd="0" destOrd="0" presId="urn:microsoft.com/office/officeart/2005/8/layout/hProcess11"/>
    <dgm:cxn modelId="{9911D815-2E03-4712-9B5A-BF1C33340BAA}" srcId="{D7896F74-78EE-41DD-BD68-8D1403977C3D}" destId="{B57B4A13-CD5F-44FE-AFAE-A201C3A54D2E}" srcOrd="7" destOrd="0" parTransId="{90312691-25B4-44F7-8572-E47ED25E7AAA}" sibTransId="{3AF339EE-5A66-466C-BE78-D6F8E59DFF67}"/>
    <dgm:cxn modelId="{C60EFC1E-6A50-4153-A0A1-777C418141DC}" type="presOf" srcId="{DE29AB4C-6E97-4403-B0F8-0F5B505F802F}" destId="{61648637-6477-44BE-93CC-B97C7C0713B7}" srcOrd="0" destOrd="0" presId="urn:microsoft.com/office/officeart/2005/8/layout/hProcess11"/>
    <dgm:cxn modelId="{82B24A29-2EF5-43F1-9DF3-5F78D16C3815}" srcId="{D7896F74-78EE-41DD-BD68-8D1403977C3D}" destId="{6D802586-96EB-4928-B8D6-CA9999781EA9}" srcOrd="4" destOrd="0" parTransId="{1571EA0A-0B5B-4187-AD02-3FE4879603E4}" sibTransId="{55C93A54-EE00-4A45-A362-322372347EF6}"/>
    <dgm:cxn modelId="{7ACAD72F-D68F-4D15-9D4E-7BC4746CE7BB}" type="presOf" srcId="{334245C5-4C4B-409A-8B6B-46D195AC0551}" destId="{E3353A10-5153-44D2-8B7F-E4983013576B}" srcOrd="0" destOrd="0" presId="urn:microsoft.com/office/officeart/2005/8/layout/hProcess11"/>
    <dgm:cxn modelId="{DF5EE335-4D35-4203-B01E-2466482164DE}" type="presOf" srcId="{6BD3DB3F-E003-4C4D-9054-9052F713D0C3}" destId="{086C7860-7A7C-4D9C-86A9-CE1510D1659E}" srcOrd="0" destOrd="0" presId="urn:microsoft.com/office/officeart/2005/8/layout/hProcess11"/>
    <dgm:cxn modelId="{B1A9FB38-FCE2-442D-8FDA-6EA28B60D31C}" srcId="{D7896F74-78EE-41DD-BD68-8D1403977C3D}" destId="{20736DCA-2405-4BE1-A3E9-74A5DC1C84CD}" srcOrd="1" destOrd="0" parTransId="{97847973-1F66-4F71-A40F-2091687A0FB8}" sibTransId="{4970D7EC-8241-4223-BA39-DB5113852AD0}"/>
    <dgm:cxn modelId="{E5A7263B-6A2C-42BF-ACCC-80D2D4C77198}" type="presOf" srcId="{20736DCA-2405-4BE1-A3E9-74A5DC1C84CD}" destId="{55F01B78-46D2-4C60-8145-329F4EAD95D9}" srcOrd="0" destOrd="0" presId="urn:microsoft.com/office/officeart/2005/8/layout/hProcess11"/>
    <dgm:cxn modelId="{B75FA547-F7D1-4C72-9F75-31332C121A21}" type="presOf" srcId="{68DB566E-16EC-4B67-A3D3-8F351716829A}" destId="{D5907521-DE9E-481C-B8B2-ECD217955DAC}" srcOrd="0" destOrd="0" presId="urn:microsoft.com/office/officeart/2005/8/layout/hProcess11"/>
    <dgm:cxn modelId="{66861F69-7F0B-436E-BF2D-FB17A6B84971}" srcId="{D7896F74-78EE-41DD-BD68-8D1403977C3D}" destId="{DE29AB4C-6E97-4403-B0F8-0F5B505F802F}" srcOrd="2" destOrd="0" parTransId="{AE265647-F307-49A2-9488-FC3CAE5055E9}" sibTransId="{9D51276A-E8BD-4182-817E-EF24F5A85F29}"/>
    <dgm:cxn modelId="{BCD4AF49-1828-4419-90C6-CB19FAF4D703}" type="presOf" srcId="{5B0FE97B-6F66-4855-9664-A60FCDDA1F30}" destId="{BC9BDA39-6A27-40FB-A471-DEA775A2601A}" srcOrd="0" destOrd="0" presId="urn:microsoft.com/office/officeart/2005/8/layout/hProcess11"/>
    <dgm:cxn modelId="{03614050-C340-4F23-AB3F-046C66FEA772}" srcId="{D7896F74-78EE-41DD-BD68-8D1403977C3D}" destId="{5B0FE97B-6F66-4855-9664-A60FCDDA1F30}" srcOrd="0" destOrd="0" parTransId="{334B6B6A-2532-4072-BB35-8F0DFB09F048}" sibTransId="{EEE6D6EF-0805-4675-8CDC-CB016C61E6DE}"/>
    <dgm:cxn modelId="{90B1FC72-C7F6-4D26-8950-9F795DB8AD89}" srcId="{D7896F74-78EE-41DD-BD68-8D1403977C3D}" destId="{27EFC67F-6808-4476-9A0B-28614D58F1AE}" srcOrd="6" destOrd="0" parTransId="{EB8663D1-0EA2-476C-9141-F7185D448FA1}" sibTransId="{8511A1B9-DDEA-4FBD-8B65-DE4829FA8BE3}"/>
    <dgm:cxn modelId="{5B31F79F-D70C-422E-A319-D0E06C829EB4}" type="presOf" srcId="{D7896F74-78EE-41DD-BD68-8D1403977C3D}" destId="{937F61E5-5021-4046-81F0-54F5380EBD5C}" srcOrd="0" destOrd="0" presId="urn:microsoft.com/office/officeart/2005/8/layout/hProcess11"/>
    <dgm:cxn modelId="{9CB2B2AD-A5B9-4FEB-8347-75A47C0FF139}" type="presOf" srcId="{6D802586-96EB-4928-B8D6-CA9999781EA9}" destId="{7924944A-298B-44CC-8309-C9EA1C5CAC46}" srcOrd="0" destOrd="0" presId="urn:microsoft.com/office/officeart/2005/8/layout/hProcess11"/>
    <dgm:cxn modelId="{1E85AAAF-455C-4875-B58D-7212D6281042}" srcId="{D7896F74-78EE-41DD-BD68-8D1403977C3D}" destId="{B11B1E46-35FC-4A51-BBFC-7DC2153E8B0D}" srcOrd="9" destOrd="0" parTransId="{8057D8B1-3B98-4E3F-9146-AFC76C33F815}" sibTransId="{D45F9157-F3B1-465B-8E4F-75F179CEFFFB}"/>
    <dgm:cxn modelId="{34F427B5-793F-4FE2-936E-E9CF35884684}" srcId="{D7896F74-78EE-41DD-BD68-8D1403977C3D}" destId="{6BD3DB3F-E003-4C4D-9054-9052F713D0C3}" srcOrd="8" destOrd="0" parTransId="{E554EB07-80F1-4059-AACE-5A17914F4FC0}" sibTransId="{7FFFA5F3-9B13-4487-9F75-2A7564F8F87B}"/>
    <dgm:cxn modelId="{BF9FA4C3-7B60-4CB8-8997-5773B21D8ABF}" type="presOf" srcId="{B11B1E46-35FC-4A51-BBFC-7DC2153E8B0D}" destId="{DF2C405F-F1D9-478E-A5A3-335FE6BE9810}" srcOrd="0" destOrd="0" presId="urn:microsoft.com/office/officeart/2005/8/layout/hProcess11"/>
    <dgm:cxn modelId="{D4C36BD3-21B4-458C-A67B-7E468C35BAF2}" srcId="{D7896F74-78EE-41DD-BD68-8D1403977C3D}" destId="{334245C5-4C4B-409A-8B6B-46D195AC0551}" srcOrd="5" destOrd="0" parTransId="{A985C2B5-E9F5-4905-90F8-88ADB1374983}" sibTransId="{7B3E6D6A-56B8-455F-89FC-CE583F601ACD}"/>
    <dgm:cxn modelId="{A10682DF-F795-4951-8CF7-3636D08E49A7}" type="presOf" srcId="{27EFC67F-6808-4476-9A0B-28614D58F1AE}" destId="{2FE2159E-2622-4AD6-B89D-3CF708FC3A62}" srcOrd="0" destOrd="0" presId="urn:microsoft.com/office/officeart/2005/8/layout/hProcess11"/>
    <dgm:cxn modelId="{2A8B66EA-D337-4134-96E0-98A7BA8C73B3}" srcId="{D7896F74-78EE-41DD-BD68-8D1403977C3D}" destId="{68DB566E-16EC-4B67-A3D3-8F351716829A}" srcOrd="3" destOrd="0" parTransId="{D1905195-465D-4111-BD1A-B36663F5D196}" sibTransId="{327358EF-2EEA-40FE-A237-6660B96BEC70}"/>
    <dgm:cxn modelId="{8D23CEE2-1C7E-4226-B6EA-8689CC5AD53F}" type="presParOf" srcId="{937F61E5-5021-4046-81F0-54F5380EBD5C}" destId="{DBD3A1A3-CBDA-4E14-BE2B-2AE2A69943EE}" srcOrd="0" destOrd="0" presId="urn:microsoft.com/office/officeart/2005/8/layout/hProcess11"/>
    <dgm:cxn modelId="{500C54FA-86B4-44D8-93F2-005B182BEEA7}" type="presParOf" srcId="{937F61E5-5021-4046-81F0-54F5380EBD5C}" destId="{87BCD721-575C-41D2-88F1-5F1A1D9E86A8}" srcOrd="1" destOrd="0" presId="urn:microsoft.com/office/officeart/2005/8/layout/hProcess11"/>
    <dgm:cxn modelId="{138B4C93-DE83-4AA5-8C62-0F7431456C70}" type="presParOf" srcId="{87BCD721-575C-41D2-88F1-5F1A1D9E86A8}" destId="{F81EEC8D-30C2-4524-8362-9B5EE178DE63}" srcOrd="0" destOrd="0" presId="urn:microsoft.com/office/officeart/2005/8/layout/hProcess11"/>
    <dgm:cxn modelId="{FDBFF0FD-F4D8-40BC-BA23-F46EC450A6A8}" type="presParOf" srcId="{F81EEC8D-30C2-4524-8362-9B5EE178DE63}" destId="{BC9BDA39-6A27-40FB-A471-DEA775A2601A}" srcOrd="0" destOrd="0" presId="urn:microsoft.com/office/officeart/2005/8/layout/hProcess11"/>
    <dgm:cxn modelId="{0C09D6DC-147F-49BB-A24D-E49946297606}" type="presParOf" srcId="{F81EEC8D-30C2-4524-8362-9B5EE178DE63}" destId="{BFBD1240-EDBF-44DC-8B26-EE2DE6F27C00}" srcOrd="1" destOrd="0" presId="urn:microsoft.com/office/officeart/2005/8/layout/hProcess11"/>
    <dgm:cxn modelId="{4B1F771C-1F7F-40DB-800C-20C2FBCD648A}" type="presParOf" srcId="{F81EEC8D-30C2-4524-8362-9B5EE178DE63}" destId="{A6E71C7A-91F8-48BD-B8D5-44D0D7CC373A}" srcOrd="2" destOrd="0" presId="urn:microsoft.com/office/officeart/2005/8/layout/hProcess11"/>
    <dgm:cxn modelId="{E83653CD-740B-48DE-96EC-FE7C1F31088D}" type="presParOf" srcId="{87BCD721-575C-41D2-88F1-5F1A1D9E86A8}" destId="{55DD8C46-EC9D-4A1D-A14B-39C9CE760116}" srcOrd="1" destOrd="0" presId="urn:microsoft.com/office/officeart/2005/8/layout/hProcess11"/>
    <dgm:cxn modelId="{889B0101-22F3-4F5F-943D-7F93EF6D7D4C}" type="presParOf" srcId="{87BCD721-575C-41D2-88F1-5F1A1D9E86A8}" destId="{1A88E68D-FDCA-42C8-BB8B-22407E0E3F9F}" srcOrd="2" destOrd="0" presId="urn:microsoft.com/office/officeart/2005/8/layout/hProcess11"/>
    <dgm:cxn modelId="{A1E78F6E-0B56-45AA-95CF-3F164A0CEFC8}" type="presParOf" srcId="{1A88E68D-FDCA-42C8-BB8B-22407E0E3F9F}" destId="{55F01B78-46D2-4C60-8145-329F4EAD95D9}" srcOrd="0" destOrd="0" presId="urn:microsoft.com/office/officeart/2005/8/layout/hProcess11"/>
    <dgm:cxn modelId="{FED94183-6843-4DBC-94D5-EDCC561529BB}" type="presParOf" srcId="{1A88E68D-FDCA-42C8-BB8B-22407E0E3F9F}" destId="{9B717C34-4819-4314-86B1-B9EFC094E798}" srcOrd="1" destOrd="0" presId="urn:microsoft.com/office/officeart/2005/8/layout/hProcess11"/>
    <dgm:cxn modelId="{F18C40CE-1970-4111-AD6A-46E5E60EE90A}" type="presParOf" srcId="{1A88E68D-FDCA-42C8-BB8B-22407E0E3F9F}" destId="{51B4DCCB-E38E-47E8-9144-88B4E9F3BB9D}" srcOrd="2" destOrd="0" presId="urn:microsoft.com/office/officeart/2005/8/layout/hProcess11"/>
    <dgm:cxn modelId="{438C5D92-1BB5-4B9F-B4DA-8A22159B4C7B}" type="presParOf" srcId="{87BCD721-575C-41D2-88F1-5F1A1D9E86A8}" destId="{B52B5326-EDB6-4BF4-A6A2-C1B07BD28725}" srcOrd="3" destOrd="0" presId="urn:microsoft.com/office/officeart/2005/8/layout/hProcess11"/>
    <dgm:cxn modelId="{CAE1B81A-B797-463D-ACB4-210EF44E0F55}" type="presParOf" srcId="{87BCD721-575C-41D2-88F1-5F1A1D9E86A8}" destId="{9CE668B7-4878-4284-80F8-341454A4CA0C}" srcOrd="4" destOrd="0" presId="urn:microsoft.com/office/officeart/2005/8/layout/hProcess11"/>
    <dgm:cxn modelId="{868A3791-14D9-48C4-86C5-D83F57DBFB8B}" type="presParOf" srcId="{9CE668B7-4878-4284-80F8-341454A4CA0C}" destId="{61648637-6477-44BE-93CC-B97C7C0713B7}" srcOrd="0" destOrd="0" presId="urn:microsoft.com/office/officeart/2005/8/layout/hProcess11"/>
    <dgm:cxn modelId="{7561F60A-EA71-4EDF-A851-07DE0B61E90E}" type="presParOf" srcId="{9CE668B7-4878-4284-80F8-341454A4CA0C}" destId="{48D04CE8-FC28-4035-9A97-D8EC3A641AE9}" srcOrd="1" destOrd="0" presId="urn:microsoft.com/office/officeart/2005/8/layout/hProcess11"/>
    <dgm:cxn modelId="{BC38EFBE-0949-4ABB-AFF9-1BF18DF9C24D}" type="presParOf" srcId="{9CE668B7-4878-4284-80F8-341454A4CA0C}" destId="{F035962C-4D3F-447F-9AEB-1BB4B37ACA15}" srcOrd="2" destOrd="0" presId="urn:microsoft.com/office/officeart/2005/8/layout/hProcess11"/>
    <dgm:cxn modelId="{71F4E7CB-783C-47D3-ACA1-A8817AE298B1}" type="presParOf" srcId="{87BCD721-575C-41D2-88F1-5F1A1D9E86A8}" destId="{A633A9DF-AE61-4106-BC81-A8DCE25A2B35}" srcOrd="5" destOrd="0" presId="urn:microsoft.com/office/officeart/2005/8/layout/hProcess11"/>
    <dgm:cxn modelId="{BB784A46-49FC-4169-A02B-CF4D85E343C6}" type="presParOf" srcId="{87BCD721-575C-41D2-88F1-5F1A1D9E86A8}" destId="{71C46F41-293B-4132-9CCD-79453523A37D}" srcOrd="6" destOrd="0" presId="urn:microsoft.com/office/officeart/2005/8/layout/hProcess11"/>
    <dgm:cxn modelId="{5DC9BA24-A607-44D6-A230-B8BDD05BEBA6}" type="presParOf" srcId="{71C46F41-293B-4132-9CCD-79453523A37D}" destId="{D5907521-DE9E-481C-B8B2-ECD217955DAC}" srcOrd="0" destOrd="0" presId="urn:microsoft.com/office/officeart/2005/8/layout/hProcess11"/>
    <dgm:cxn modelId="{E28337DF-087A-4DA8-970B-2ECD11243DB8}" type="presParOf" srcId="{71C46F41-293B-4132-9CCD-79453523A37D}" destId="{7A4F0213-DA9A-490F-959E-C76013EACAFB}" srcOrd="1" destOrd="0" presId="urn:microsoft.com/office/officeart/2005/8/layout/hProcess11"/>
    <dgm:cxn modelId="{6E119B2A-9B2E-4E2D-9DF0-AC0D3A97A469}" type="presParOf" srcId="{71C46F41-293B-4132-9CCD-79453523A37D}" destId="{F768FECB-F6CE-49CB-A935-7E3356217FF6}" srcOrd="2" destOrd="0" presId="urn:microsoft.com/office/officeart/2005/8/layout/hProcess11"/>
    <dgm:cxn modelId="{41E83E63-4998-47BF-A56A-165ED9FB9906}" type="presParOf" srcId="{87BCD721-575C-41D2-88F1-5F1A1D9E86A8}" destId="{B53F3E20-28B6-4E3A-AD70-C8E9D7859E73}" srcOrd="7" destOrd="0" presId="urn:microsoft.com/office/officeart/2005/8/layout/hProcess11"/>
    <dgm:cxn modelId="{FF47195C-1F91-458D-8008-3EE98EB5D2AF}" type="presParOf" srcId="{87BCD721-575C-41D2-88F1-5F1A1D9E86A8}" destId="{B2364383-73EF-4A9C-A93A-72592F673212}" srcOrd="8" destOrd="0" presId="urn:microsoft.com/office/officeart/2005/8/layout/hProcess11"/>
    <dgm:cxn modelId="{4F6C8AF0-553F-447A-A5B3-0645853D10E3}" type="presParOf" srcId="{B2364383-73EF-4A9C-A93A-72592F673212}" destId="{7924944A-298B-44CC-8309-C9EA1C5CAC46}" srcOrd="0" destOrd="0" presId="urn:microsoft.com/office/officeart/2005/8/layout/hProcess11"/>
    <dgm:cxn modelId="{4B851217-66AA-4712-825D-87234800DC81}" type="presParOf" srcId="{B2364383-73EF-4A9C-A93A-72592F673212}" destId="{C764AFCE-D194-446C-9F6C-41FF0EB71635}" srcOrd="1" destOrd="0" presId="urn:microsoft.com/office/officeart/2005/8/layout/hProcess11"/>
    <dgm:cxn modelId="{33DD0593-C534-419F-A201-8AACCAD9BEBB}" type="presParOf" srcId="{B2364383-73EF-4A9C-A93A-72592F673212}" destId="{283F7DF1-BBA9-4CC4-A1D0-FEC5900666AF}" srcOrd="2" destOrd="0" presId="urn:microsoft.com/office/officeart/2005/8/layout/hProcess11"/>
    <dgm:cxn modelId="{2F839301-FFBF-438F-8057-0B9FA586205D}" type="presParOf" srcId="{87BCD721-575C-41D2-88F1-5F1A1D9E86A8}" destId="{BEF36EF4-9CA3-46B6-A642-70051B9FD458}" srcOrd="9" destOrd="0" presId="urn:microsoft.com/office/officeart/2005/8/layout/hProcess11"/>
    <dgm:cxn modelId="{1F199078-EBAC-4C75-9640-369A1A59A929}" type="presParOf" srcId="{87BCD721-575C-41D2-88F1-5F1A1D9E86A8}" destId="{D133340D-3A92-462F-8784-B95F6F4AA562}" srcOrd="10" destOrd="0" presId="urn:microsoft.com/office/officeart/2005/8/layout/hProcess11"/>
    <dgm:cxn modelId="{E2DDC1A3-5C56-4074-BA6D-169ED58A7FC0}" type="presParOf" srcId="{D133340D-3A92-462F-8784-B95F6F4AA562}" destId="{E3353A10-5153-44D2-8B7F-E4983013576B}" srcOrd="0" destOrd="0" presId="urn:microsoft.com/office/officeart/2005/8/layout/hProcess11"/>
    <dgm:cxn modelId="{53ACCA07-1F2C-4C06-A7A5-515FBB6E733E}" type="presParOf" srcId="{D133340D-3A92-462F-8784-B95F6F4AA562}" destId="{BCE72BCF-D1B8-4AD8-9999-8E4EEE39B7BE}" srcOrd="1" destOrd="0" presId="urn:microsoft.com/office/officeart/2005/8/layout/hProcess11"/>
    <dgm:cxn modelId="{789B86BE-0120-4DEC-AFE3-CB0C23EFA210}" type="presParOf" srcId="{D133340D-3A92-462F-8784-B95F6F4AA562}" destId="{70960DE7-4133-473C-9563-45BD9787752D}" srcOrd="2" destOrd="0" presId="urn:microsoft.com/office/officeart/2005/8/layout/hProcess11"/>
    <dgm:cxn modelId="{44B43E57-5440-46D3-A0B3-57766C793F50}" type="presParOf" srcId="{87BCD721-575C-41D2-88F1-5F1A1D9E86A8}" destId="{4E280843-3584-435A-9B39-858B3B5AD570}" srcOrd="11" destOrd="0" presId="urn:microsoft.com/office/officeart/2005/8/layout/hProcess11"/>
    <dgm:cxn modelId="{F083F39E-54D4-4B98-9C0C-162B9355AB6C}" type="presParOf" srcId="{87BCD721-575C-41D2-88F1-5F1A1D9E86A8}" destId="{6B63CC25-B880-44FB-AFD7-C6EEC6167FB0}" srcOrd="12" destOrd="0" presId="urn:microsoft.com/office/officeart/2005/8/layout/hProcess11"/>
    <dgm:cxn modelId="{A1F36B7E-04C6-482C-A823-8196A90954AB}" type="presParOf" srcId="{6B63CC25-B880-44FB-AFD7-C6EEC6167FB0}" destId="{2FE2159E-2622-4AD6-B89D-3CF708FC3A62}" srcOrd="0" destOrd="0" presId="urn:microsoft.com/office/officeart/2005/8/layout/hProcess11"/>
    <dgm:cxn modelId="{5F17BFE7-D0E7-4BD2-AAC0-230FEA227AF2}" type="presParOf" srcId="{6B63CC25-B880-44FB-AFD7-C6EEC6167FB0}" destId="{2E4D60C5-8DEE-4BB2-8FD3-7D9A029A2185}" srcOrd="1" destOrd="0" presId="urn:microsoft.com/office/officeart/2005/8/layout/hProcess11"/>
    <dgm:cxn modelId="{556920FA-C97E-4ED3-9E96-613BFAE6D1C1}" type="presParOf" srcId="{6B63CC25-B880-44FB-AFD7-C6EEC6167FB0}" destId="{293308F3-EB6C-4D32-9A4B-AA6B377803A1}" srcOrd="2" destOrd="0" presId="urn:microsoft.com/office/officeart/2005/8/layout/hProcess11"/>
    <dgm:cxn modelId="{63FABD98-7154-43F3-B761-35B241668D86}" type="presParOf" srcId="{87BCD721-575C-41D2-88F1-5F1A1D9E86A8}" destId="{1334A491-C306-4809-824C-7A893753E06D}" srcOrd="13" destOrd="0" presId="urn:microsoft.com/office/officeart/2005/8/layout/hProcess11"/>
    <dgm:cxn modelId="{A349D5EC-733F-45CC-B70E-C0F3301867E9}" type="presParOf" srcId="{87BCD721-575C-41D2-88F1-5F1A1D9E86A8}" destId="{D4100FB8-D0B1-4673-8953-EA7091A1E12F}" srcOrd="14" destOrd="0" presId="urn:microsoft.com/office/officeart/2005/8/layout/hProcess11"/>
    <dgm:cxn modelId="{B02E5426-9B5E-4710-BA3D-419B59A4741F}" type="presParOf" srcId="{D4100FB8-D0B1-4673-8953-EA7091A1E12F}" destId="{967189AF-5492-4F7D-92F1-FF7311312E12}" srcOrd="0" destOrd="0" presId="urn:microsoft.com/office/officeart/2005/8/layout/hProcess11"/>
    <dgm:cxn modelId="{D0F8E380-3A01-4666-8BAC-A2D381BBBCBF}" type="presParOf" srcId="{D4100FB8-D0B1-4673-8953-EA7091A1E12F}" destId="{21C0D01F-AD68-48E0-A9E8-45862529F095}" srcOrd="1" destOrd="0" presId="urn:microsoft.com/office/officeart/2005/8/layout/hProcess11"/>
    <dgm:cxn modelId="{391C701F-9F57-4EC0-9FFA-23DE8C1BB7ED}" type="presParOf" srcId="{D4100FB8-D0B1-4673-8953-EA7091A1E12F}" destId="{C0C7E522-07F3-47B2-9343-61D700E2D4D1}" srcOrd="2" destOrd="0" presId="urn:microsoft.com/office/officeart/2005/8/layout/hProcess11"/>
    <dgm:cxn modelId="{AC180933-BC75-4FC6-9C90-3A0A72D3FB1A}" type="presParOf" srcId="{87BCD721-575C-41D2-88F1-5F1A1D9E86A8}" destId="{C0385381-E20C-435C-AE48-0A78ABF5EE19}" srcOrd="15" destOrd="0" presId="urn:microsoft.com/office/officeart/2005/8/layout/hProcess11"/>
    <dgm:cxn modelId="{EBB0FBC7-9EE1-4192-BF0F-D02222935BBE}" type="presParOf" srcId="{87BCD721-575C-41D2-88F1-5F1A1D9E86A8}" destId="{2EBC6D01-FC82-4D94-93FF-0C658A8E5DAF}" srcOrd="16" destOrd="0" presId="urn:microsoft.com/office/officeart/2005/8/layout/hProcess11"/>
    <dgm:cxn modelId="{84874DE7-9BD5-47EA-91F2-39624EC7C6BE}" type="presParOf" srcId="{2EBC6D01-FC82-4D94-93FF-0C658A8E5DAF}" destId="{086C7860-7A7C-4D9C-86A9-CE1510D1659E}" srcOrd="0" destOrd="0" presId="urn:microsoft.com/office/officeart/2005/8/layout/hProcess11"/>
    <dgm:cxn modelId="{674528DE-6818-4FAD-B717-1E2935E275C3}" type="presParOf" srcId="{2EBC6D01-FC82-4D94-93FF-0C658A8E5DAF}" destId="{73A425EE-C094-479C-BFDB-B7F76053CE6A}" srcOrd="1" destOrd="0" presId="urn:microsoft.com/office/officeart/2005/8/layout/hProcess11"/>
    <dgm:cxn modelId="{E698C51B-6506-4B7F-A920-A981D82E022E}" type="presParOf" srcId="{2EBC6D01-FC82-4D94-93FF-0C658A8E5DAF}" destId="{2FBE47A6-6E3A-448A-8F03-68D61DB45FEE}" srcOrd="2" destOrd="0" presId="urn:microsoft.com/office/officeart/2005/8/layout/hProcess11"/>
    <dgm:cxn modelId="{2FD21D95-D64E-47EC-A0A6-707E4967A92A}" type="presParOf" srcId="{87BCD721-575C-41D2-88F1-5F1A1D9E86A8}" destId="{EA575DC9-CD19-40DD-B2D4-21D88217CE0C}" srcOrd="17" destOrd="0" presId="urn:microsoft.com/office/officeart/2005/8/layout/hProcess11"/>
    <dgm:cxn modelId="{52F112C4-8283-40B0-897D-7E981D55DD46}" type="presParOf" srcId="{87BCD721-575C-41D2-88F1-5F1A1D9E86A8}" destId="{3FD83FEB-38DA-42B2-B7FA-43CD1FCEFC43}" srcOrd="18" destOrd="0" presId="urn:microsoft.com/office/officeart/2005/8/layout/hProcess11"/>
    <dgm:cxn modelId="{99C21945-063B-44A1-BFD2-198733D7D817}" type="presParOf" srcId="{3FD83FEB-38DA-42B2-B7FA-43CD1FCEFC43}" destId="{DF2C405F-F1D9-478E-A5A3-335FE6BE9810}" srcOrd="0" destOrd="0" presId="urn:microsoft.com/office/officeart/2005/8/layout/hProcess11"/>
    <dgm:cxn modelId="{EDF18921-C24F-4EA4-9C10-C342EFDC3E92}" type="presParOf" srcId="{3FD83FEB-38DA-42B2-B7FA-43CD1FCEFC43}" destId="{BDA62E8E-A669-4B1F-BD01-1E9BF1A014B1}" srcOrd="1" destOrd="0" presId="urn:microsoft.com/office/officeart/2005/8/layout/hProcess11"/>
    <dgm:cxn modelId="{2F21FD46-8F85-40F2-BB2B-F38AF9EED9AC}" type="presParOf" srcId="{3FD83FEB-38DA-42B2-B7FA-43CD1FCEFC43}" destId="{24B920A4-52A7-474E-8739-4EBCFA2E3595}"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031A9D-331B-47DD-8B6A-54926AB4A735}"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s-CR"/>
        </a:p>
      </dgm:t>
    </dgm:pt>
    <dgm:pt modelId="{80DCCFC0-209D-4663-8ADC-4B00077C52AC}">
      <dgm:prSet phldrT="[Texto]" custT="1"/>
      <dgm:spPr/>
      <dgm:t>
        <a:bodyPr/>
        <a:lstStyle/>
        <a:p>
          <a:r>
            <a:rPr lang="es-CR" sz="1100" dirty="0">
              <a:latin typeface="Calibri" panose="020F0502020204030204" pitchFamily="34" charset="0"/>
              <a:ea typeface="Calibri" panose="020F0502020204030204" pitchFamily="34" charset="0"/>
              <a:cs typeface="Calibri" panose="020F0502020204030204" pitchFamily="34" charset="0"/>
            </a:rPr>
            <a:t>14/05/2024 </a:t>
          </a:r>
        </a:p>
        <a:p>
          <a:r>
            <a:rPr lang="es-CR" sz="1100" dirty="0">
              <a:latin typeface="Calibri" panose="020F0502020204030204" pitchFamily="34" charset="0"/>
              <a:ea typeface="Calibri" panose="020F0502020204030204" pitchFamily="34" charset="0"/>
              <a:cs typeface="Calibri" panose="020F0502020204030204" pitchFamily="34" charset="0"/>
            </a:rPr>
            <a:t>Revisión de la plataforma de </a:t>
          </a:r>
          <a:r>
            <a:rPr lang="es-MX" sz="1100" b="0" i="0" dirty="0">
              <a:latin typeface="Calibri" panose="020F0502020204030204" pitchFamily="34" charset="0"/>
              <a:ea typeface="Calibri" panose="020F0502020204030204" pitchFamily="34" charset="0"/>
              <a:cs typeface="Calibri" panose="020F0502020204030204" pitchFamily="34" charset="0"/>
            </a:rPr>
            <a:t>alimentos, cosméticos, productos higiénicos</a:t>
          </a:r>
          <a:endParaRPr lang="es-CR" sz="1100" dirty="0">
            <a:latin typeface="Calibri" panose="020F0502020204030204" pitchFamily="34" charset="0"/>
            <a:ea typeface="Calibri" panose="020F0502020204030204" pitchFamily="34" charset="0"/>
            <a:cs typeface="Calibri" panose="020F0502020204030204" pitchFamily="34" charset="0"/>
          </a:endParaRPr>
        </a:p>
      </dgm:t>
    </dgm:pt>
    <dgm:pt modelId="{52AE8FCB-10C7-4F16-9177-4CD3B770923D}" type="parTrans" cxnId="{9D16BC97-75B6-4DD5-B835-3767911F9FCF}">
      <dgm:prSet/>
      <dgm:spPr/>
      <dgm:t>
        <a:bodyPr/>
        <a:lstStyle/>
        <a:p>
          <a:endParaRPr lang="es-CR"/>
        </a:p>
      </dgm:t>
    </dgm:pt>
    <dgm:pt modelId="{286B8DE7-73E2-4393-8B00-E7AE000FAB20}" type="sibTrans" cxnId="{9D16BC97-75B6-4DD5-B835-3767911F9FCF}">
      <dgm:prSet/>
      <dgm:spPr/>
      <dgm:t>
        <a:bodyPr/>
        <a:lstStyle/>
        <a:p>
          <a:endParaRPr lang="es-CR"/>
        </a:p>
      </dgm:t>
    </dgm:pt>
    <dgm:pt modelId="{2F47A6EB-AEEE-4846-B797-4F9341C0626E}">
      <dgm:prSet phldrT="[Texto]" custT="1"/>
      <dgm:spPr/>
      <dgm:t>
        <a:bodyPr/>
        <a:lstStyle/>
        <a:p>
          <a:r>
            <a:rPr lang="es-CR" sz="1200" dirty="0">
              <a:latin typeface="Calibri" panose="020F0502020204030204" pitchFamily="34" charset="0"/>
              <a:ea typeface="Calibri" panose="020F0502020204030204" pitchFamily="34" charset="0"/>
              <a:cs typeface="Calibri" panose="020F0502020204030204" pitchFamily="34" charset="0"/>
            </a:rPr>
            <a:t>31/05/2024 </a:t>
          </a:r>
        </a:p>
        <a:p>
          <a:r>
            <a:rPr lang="es-CR" sz="1100" dirty="0">
              <a:latin typeface="Calibri" panose="020F0502020204030204" pitchFamily="34" charset="0"/>
              <a:ea typeface="Calibri" panose="020F0502020204030204" pitchFamily="34" charset="0"/>
              <a:cs typeface="Calibri" panose="020F0502020204030204" pitchFamily="34" charset="0"/>
            </a:rPr>
            <a:t>Requerimiento de Productos Naturales </a:t>
          </a:r>
          <a:r>
            <a:rPr lang="pt-BR" sz="1100" b="0" i="0" dirty="0">
              <a:latin typeface="Calibri" panose="020F0502020204030204" pitchFamily="34" charset="0"/>
              <a:ea typeface="Calibri" panose="020F0502020204030204" pitchFamily="34" charset="0"/>
              <a:cs typeface="Calibri" panose="020F0502020204030204" pitchFamily="34" charset="0"/>
            </a:rPr>
            <a:t>RTCA 11.03.64:19, Decreto N° 44435</a:t>
          </a:r>
          <a:endParaRPr lang="es-CR" sz="1100" dirty="0">
            <a:latin typeface="Calibri" panose="020F0502020204030204" pitchFamily="34" charset="0"/>
            <a:ea typeface="Calibri" panose="020F0502020204030204" pitchFamily="34" charset="0"/>
            <a:cs typeface="Calibri" panose="020F0502020204030204" pitchFamily="34" charset="0"/>
          </a:endParaRPr>
        </a:p>
      </dgm:t>
    </dgm:pt>
    <dgm:pt modelId="{B14B80A1-AF7F-4060-9E3C-7EAE52FDDFBE}" type="parTrans" cxnId="{5F7D0EAF-789A-4E5A-8EB8-1FE0E0C272C7}">
      <dgm:prSet/>
      <dgm:spPr/>
      <dgm:t>
        <a:bodyPr/>
        <a:lstStyle/>
        <a:p>
          <a:endParaRPr lang="es-CR"/>
        </a:p>
      </dgm:t>
    </dgm:pt>
    <dgm:pt modelId="{ECEFE5F4-5ECF-49DE-9ADB-94224426D38E}" type="sibTrans" cxnId="{5F7D0EAF-789A-4E5A-8EB8-1FE0E0C272C7}">
      <dgm:prSet/>
      <dgm:spPr/>
      <dgm:t>
        <a:bodyPr/>
        <a:lstStyle/>
        <a:p>
          <a:endParaRPr lang="es-CR"/>
        </a:p>
      </dgm:t>
    </dgm:pt>
    <dgm:pt modelId="{C59037A4-E12E-4C3D-9B63-896B0C1F4E78}">
      <dgm:prSet phldrT="[Texto]" custT="1"/>
      <dgm:spPr/>
      <dgm:t>
        <a:bodyPr/>
        <a:lstStyle/>
        <a:p>
          <a:r>
            <a:rPr lang="es-CR" sz="1100" dirty="0">
              <a:latin typeface="Calibri" panose="020F0502020204030204" pitchFamily="34" charset="0"/>
              <a:ea typeface="Calibri" panose="020F0502020204030204" pitchFamily="34" charset="0"/>
              <a:cs typeface="Calibri" panose="020F0502020204030204" pitchFamily="34" charset="0"/>
            </a:rPr>
            <a:t>06/06/2024</a:t>
          </a:r>
        </a:p>
        <a:p>
          <a:r>
            <a:rPr lang="es-CR" sz="1100" dirty="0">
              <a:latin typeface="Calibri" panose="020F0502020204030204" pitchFamily="34" charset="0"/>
              <a:ea typeface="Calibri" panose="020F0502020204030204" pitchFamily="34" charset="0"/>
              <a:cs typeface="Calibri" panose="020F0502020204030204" pitchFamily="34" charset="0"/>
            </a:rPr>
            <a:t>Comunicado interno sobre la aplicación de este reconocimiento </a:t>
          </a:r>
        </a:p>
      </dgm:t>
    </dgm:pt>
    <dgm:pt modelId="{DA2BB165-810A-4570-991B-8FA88927771C}" type="parTrans" cxnId="{1626CA97-DEAE-4BCB-85AD-39B7F9FFE71F}">
      <dgm:prSet/>
      <dgm:spPr/>
      <dgm:t>
        <a:bodyPr/>
        <a:lstStyle/>
        <a:p>
          <a:endParaRPr lang="es-CR"/>
        </a:p>
      </dgm:t>
    </dgm:pt>
    <dgm:pt modelId="{C48BE778-C71B-4E89-890D-70B5E59DD1EA}" type="sibTrans" cxnId="{1626CA97-DEAE-4BCB-85AD-39B7F9FFE71F}">
      <dgm:prSet/>
      <dgm:spPr/>
      <dgm:t>
        <a:bodyPr/>
        <a:lstStyle/>
        <a:p>
          <a:endParaRPr lang="es-CR"/>
        </a:p>
      </dgm:t>
    </dgm:pt>
    <dgm:pt modelId="{3629EBA8-E9A0-4A0A-9D07-4887B15C1474}">
      <dgm:prSet phldrT="[Texto]" custT="1"/>
      <dgm:spPr/>
      <dgm:t>
        <a:bodyPr/>
        <a:lstStyle/>
        <a:p>
          <a:r>
            <a:rPr lang="es-CR" sz="1100" dirty="0">
              <a:latin typeface="Calibri" panose="020F0502020204030204" pitchFamily="34" charset="0"/>
              <a:ea typeface="Calibri" panose="020F0502020204030204" pitchFamily="34" charset="0"/>
              <a:cs typeface="Calibri" panose="020F0502020204030204" pitchFamily="34" charset="0"/>
            </a:rPr>
            <a:t>Agosto-2024 </a:t>
          </a:r>
        </a:p>
        <a:p>
          <a:r>
            <a:rPr lang="es-CR" sz="1100" dirty="0">
              <a:latin typeface="Calibri" panose="020F0502020204030204" pitchFamily="34" charset="0"/>
              <a:ea typeface="Calibri" panose="020F0502020204030204" pitchFamily="34" charset="0"/>
              <a:cs typeface="Calibri" panose="020F0502020204030204" pitchFamily="34" charset="0"/>
            </a:rPr>
            <a:t>Requerimiento de los reportes específicos de estos trámites</a:t>
          </a:r>
        </a:p>
      </dgm:t>
    </dgm:pt>
    <dgm:pt modelId="{D8095A3A-D645-4C5D-BC11-A417A4D3DA3A}" type="parTrans" cxnId="{AF628217-7AB8-4AC8-BB59-8A45DA0908C1}">
      <dgm:prSet/>
      <dgm:spPr/>
      <dgm:t>
        <a:bodyPr/>
        <a:lstStyle/>
        <a:p>
          <a:endParaRPr lang="es-CR"/>
        </a:p>
      </dgm:t>
    </dgm:pt>
    <dgm:pt modelId="{A1D45F21-860D-4E09-8072-F3531B51132E}" type="sibTrans" cxnId="{AF628217-7AB8-4AC8-BB59-8A45DA0908C1}">
      <dgm:prSet/>
      <dgm:spPr/>
      <dgm:t>
        <a:bodyPr/>
        <a:lstStyle/>
        <a:p>
          <a:endParaRPr lang="es-CR"/>
        </a:p>
      </dgm:t>
    </dgm:pt>
    <dgm:pt modelId="{C523F581-E467-413D-8DD2-EE1DD3D9F8E3}">
      <dgm:prSet phldrT="[Texto]" custT="1"/>
      <dgm:spPr/>
      <dgm:t>
        <a:bodyPr/>
        <a:lstStyle/>
        <a:p>
          <a:r>
            <a:rPr lang="es-CR" sz="1100" dirty="0">
              <a:latin typeface="Calibri" panose="020F0502020204030204" pitchFamily="34" charset="0"/>
              <a:ea typeface="Calibri" panose="020F0502020204030204" pitchFamily="34" charset="0"/>
              <a:cs typeface="Calibri" panose="020F0502020204030204" pitchFamily="34" charset="0"/>
            </a:rPr>
            <a:t>Julio-2024 </a:t>
          </a:r>
        </a:p>
        <a:p>
          <a:r>
            <a:rPr lang="es-CR" sz="1100" dirty="0">
              <a:latin typeface="Calibri" panose="020F0502020204030204" pitchFamily="34" charset="0"/>
              <a:ea typeface="Calibri" panose="020F0502020204030204" pitchFamily="34" charset="0"/>
              <a:cs typeface="Calibri" panose="020F0502020204030204" pitchFamily="34" charset="0"/>
            </a:rPr>
            <a:t>Revisión del caso de Medicamentos</a:t>
          </a:r>
        </a:p>
      </dgm:t>
    </dgm:pt>
    <dgm:pt modelId="{097BDF34-399C-48E9-9369-E05AE0D017CB}" type="parTrans" cxnId="{DC12082B-CE6B-4C82-9DD5-2D03C9B31F64}">
      <dgm:prSet/>
      <dgm:spPr/>
      <dgm:t>
        <a:bodyPr/>
        <a:lstStyle/>
        <a:p>
          <a:endParaRPr lang="es-CR"/>
        </a:p>
      </dgm:t>
    </dgm:pt>
    <dgm:pt modelId="{C883ABD4-19E7-41B1-AC7A-70A36CC40280}" type="sibTrans" cxnId="{DC12082B-CE6B-4C82-9DD5-2D03C9B31F64}">
      <dgm:prSet/>
      <dgm:spPr/>
      <dgm:t>
        <a:bodyPr/>
        <a:lstStyle/>
        <a:p>
          <a:endParaRPr lang="es-CR"/>
        </a:p>
      </dgm:t>
    </dgm:pt>
    <dgm:pt modelId="{720ACD54-AD3A-4AD9-93A4-E28A46B4F40D}">
      <dgm:prSet phldrT="[Texto]" custT="1"/>
      <dgm:spPr/>
      <dgm:t>
        <a:bodyPr/>
        <a:lstStyle/>
        <a:p>
          <a:r>
            <a:rPr lang="es-CR" sz="1100" b="1" dirty="0">
              <a:latin typeface="Calibri" panose="020F0502020204030204" pitchFamily="34" charset="0"/>
              <a:ea typeface="Calibri" panose="020F0502020204030204" pitchFamily="34" charset="0"/>
              <a:cs typeface="Calibri" panose="020F0502020204030204" pitchFamily="34" charset="0"/>
            </a:rPr>
            <a:t>Octubre-2024 Calendarización de sesiones técnicas y legales 15, 21 y 23 de octubre</a:t>
          </a:r>
        </a:p>
      </dgm:t>
    </dgm:pt>
    <dgm:pt modelId="{CA566E20-BD01-4463-8B2C-8B0D804C4C62}" type="parTrans" cxnId="{4C12E021-6137-425A-9309-92A897AE4D01}">
      <dgm:prSet/>
      <dgm:spPr/>
      <dgm:t>
        <a:bodyPr/>
        <a:lstStyle/>
        <a:p>
          <a:endParaRPr lang="es-CR"/>
        </a:p>
      </dgm:t>
    </dgm:pt>
    <dgm:pt modelId="{1B7B20BC-1D05-448F-A4E4-6F40CBB57D5F}" type="sibTrans" cxnId="{4C12E021-6137-425A-9309-92A897AE4D01}">
      <dgm:prSet/>
      <dgm:spPr/>
      <dgm:t>
        <a:bodyPr/>
        <a:lstStyle/>
        <a:p>
          <a:endParaRPr lang="es-CR"/>
        </a:p>
      </dgm:t>
    </dgm:pt>
    <dgm:pt modelId="{368CA345-26E8-47E1-8409-33B47C17F935}">
      <dgm:prSet phldrT="[Texto]" custT="1"/>
      <dgm:spPr/>
      <dgm:t>
        <a:bodyPr/>
        <a:lstStyle/>
        <a:p>
          <a:r>
            <a:rPr lang="es-CR" sz="1100" b="1" dirty="0">
              <a:latin typeface="Calibri" panose="020F0502020204030204" pitchFamily="34" charset="0"/>
              <a:ea typeface="Calibri" panose="020F0502020204030204" pitchFamily="34" charset="0"/>
              <a:cs typeface="Calibri" panose="020F0502020204030204" pitchFamily="34" charset="0"/>
            </a:rPr>
            <a:t>12 Noviembre 2024 </a:t>
          </a:r>
        </a:p>
        <a:p>
          <a:r>
            <a:rPr lang="es-CR" sz="1100" b="1" dirty="0">
              <a:latin typeface="Calibri" panose="020F0502020204030204" pitchFamily="34" charset="0"/>
              <a:ea typeface="Calibri" panose="020F0502020204030204" pitchFamily="34" charset="0"/>
              <a:cs typeface="Calibri" panose="020F0502020204030204" pitchFamily="34" charset="0"/>
            </a:rPr>
            <a:t>CIRCULAR MS-DRPIS-1767-202</a:t>
          </a:r>
        </a:p>
      </dgm:t>
    </dgm:pt>
    <dgm:pt modelId="{A41436CF-2842-4015-8F07-A7E899B28221}" type="parTrans" cxnId="{E188DDB0-BDFD-454C-B4D4-00A7700C142E}">
      <dgm:prSet/>
      <dgm:spPr/>
      <dgm:t>
        <a:bodyPr/>
        <a:lstStyle/>
        <a:p>
          <a:endParaRPr lang="es-CR"/>
        </a:p>
      </dgm:t>
    </dgm:pt>
    <dgm:pt modelId="{8D3346D1-9561-4DBE-B495-D4514AAEE746}" type="sibTrans" cxnId="{E188DDB0-BDFD-454C-B4D4-00A7700C142E}">
      <dgm:prSet/>
      <dgm:spPr/>
      <dgm:t>
        <a:bodyPr/>
        <a:lstStyle/>
        <a:p>
          <a:endParaRPr lang="es-CR"/>
        </a:p>
      </dgm:t>
    </dgm:pt>
    <dgm:pt modelId="{44A362A4-BC88-4185-8A76-CD19B1E27A07}">
      <dgm:prSet phldrT="[Texto]"/>
      <dgm:spPr/>
      <dgm:t>
        <a:bodyPr/>
        <a:lstStyle/>
        <a:p>
          <a:r>
            <a:rPr lang="es-CR" b="1" dirty="0">
              <a:latin typeface="Calibri" panose="020F0502020204030204" pitchFamily="34" charset="0"/>
              <a:ea typeface="Calibri" panose="020F0502020204030204" pitchFamily="34" charset="0"/>
              <a:cs typeface="Calibri" panose="020F0502020204030204" pitchFamily="34" charset="0"/>
            </a:rPr>
            <a:t>13/11/24  Ya se solicitó incluir en  página Web y Regístrelo</a:t>
          </a:r>
        </a:p>
      </dgm:t>
    </dgm:pt>
    <dgm:pt modelId="{99516A1F-3DAF-4F01-B680-9726629DCE9C}" type="parTrans" cxnId="{0B7565B0-68CA-4485-9E7B-0D733AD7930E}">
      <dgm:prSet/>
      <dgm:spPr/>
      <dgm:t>
        <a:bodyPr/>
        <a:lstStyle/>
        <a:p>
          <a:endParaRPr lang="es-CR"/>
        </a:p>
      </dgm:t>
    </dgm:pt>
    <dgm:pt modelId="{4B7F5384-AD94-48D0-AC91-8CEF96C91CAC}" type="sibTrans" cxnId="{0B7565B0-68CA-4485-9E7B-0D733AD7930E}">
      <dgm:prSet/>
      <dgm:spPr/>
      <dgm:t>
        <a:bodyPr/>
        <a:lstStyle/>
        <a:p>
          <a:endParaRPr lang="es-CR"/>
        </a:p>
      </dgm:t>
    </dgm:pt>
    <dgm:pt modelId="{ECEFB969-47D3-4E11-9484-7A57F16E5D99}" type="pres">
      <dgm:prSet presAssocID="{18031A9D-331B-47DD-8B6A-54926AB4A735}" presName="Name0" presStyleCnt="0">
        <dgm:presLayoutVars>
          <dgm:dir/>
          <dgm:resizeHandles val="exact"/>
        </dgm:presLayoutVars>
      </dgm:prSet>
      <dgm:spPr/>
    </dgm:pt>
    <dgm:pt modelId="{1E15743D-B87D-41FF-A79C-2994FD59C0CC}" type="pres">
      <dgm:prSet presAssocID="{18031A9D-331B-47DD-8B6A-54926AB4A735}" presName="arrow" presStyleLbl="bgShp" presStyleIdx="0" presStyleCnt="1"/>
      <dgm:spPr/>
    </dgm:pt>
    <dgm:pt modelId="{224EEC59-24F0-413E-9596-AB95499FC667}" type="pres">
      <dgm:prSet presAssocID="{18031A9D-331B-47DD-8B6A-54926AB4A735}" presName="points" presStyleCnt="0"/>
      <dgm:spPr/>
    </dgm:pt>
    <dgm:pt modelId="{A9A1AA71-D9B4-4625-9984-FFC9B18573EC}" type="pres">
      <dgm:prSet presAssocID="{80DCCFC0-209D-4663-8ADC-4B00077C52AC}" presName="compositeA" presStyleCnt="0"/>
      <dgm:spPr/>
    </dgm:pt>
    <dgm:pt modelId="{7B4D6D6C-D8E4-446F-B692-6DC07EF7848A}" type="pres">
      <dgm:prSet presAssocID="{80DCCFC0-209D-4663-8ADC-4B00077C52AC}" presName="textA" presStyleLbl="revTx" presStyleIdx="0" presStyleCnt="8">
        <dgm:presLayoutVars>
          <dgm:bulletEnabled val="1"/>
        </dgm:presLayoutVars>
      </dgm:prSet>
      <dgm:spPr/>
    </dgm:pt>
    <dgm:pt modelId="{24E9A458-9CD6-42CB-BA7F-F9C4AF3A32AA}" type="pres">
      <dgm:prSet presAssocID="{80DCCFC0-209D-4663-8ADC-4B00077C52AC}" presName="circleA" presStyleLbl="node1" presStyleIdx="0" presStyleCnt="8"/>
      <dgm:spPr>
        <a:solidFill>
          <a:srgbClr val="00B050"/>
        </a:solidFill>
      </dgm:spPr>
    </dgm:pt>
    <dgm:pt modelId="{343CB747-BD40-4EAF-B1A7-555B8E5A5C52}" type="pres">
      <dgm:prSet presAssocID="{80DCCFC0-209D-4663-8ADC-4B00077C52AC}" presName="spaceA" presStyleCnt="0"/>
      <dgm:spPr/>
    </dgm:pt>
    <dgm:pt modelId="{070642B2-1B79-48B8-9260-C7CEA3A71144}" type="pres">
      <dgm:prSet presAssocID="{286B8DE7-73E2-4393-8B00-E7AE000FAB20}" presName="space" presStyleCnt="0"/>
      <dgm:spPr/>
    </dgm:pt>
    <dgm:pt modelId="{3167401F-01E4-4EC0-813E-A5D494B22FFE}" type="pres">
      <dgm:prSet presAssocID="{2F47A6EB-AEEE-4846-B797-4F9341C0626E}" presName="compositeB" presStyleCnt="0"/>
      <dgm:spPr/>
    </dgm:pt>
    <dgm:pt modelId="{1EEFCAB6-5900-4126-9FAD-D38D0AFC5087}" type="pres">
      <dgm:prSet presAssocID="{2F47A6EB-AEEE-4846-B797-4F9341C0626E}" presName="textB" presStyleLbl="revTx" presStyleIdx="1" presStyleCnt="8">
        <dgm:presLayoutVars>
          <dgm:bulletEnabled val="1"/>
        </dgm:presLayoutVars>
      </dgm:prSet>
      <dgm:spPr/>
    </dgm:pt>
    <dgm:pt modelId="{F214C78E-CC07-45D9-9784-4C4EA72B7778}" type="pres">
      <dgm:prSet presAssocID="{2F47A6EB-AEEE-4846-B797-4F9341C0626E}" presName="circleB" presStyleLbl="node1" presStyleIdx="1" presStyleCnt="8"/>
      <dgm:spPr>
        <a:solidFill>
          <a:srgbClr val="00B050"/>
        </a:solidFill>
      </dgm:spPr>
    </dgm:pt>
    <dgm:pt modelId="{181DFFFB-15BA-49DD-A943-51DE565CA567}" type="pres">
      <dgm:prSet presAssocID="{2F47A6EB-AEEE-4846-B797-4F9341C0626E}" presName="spaceB" presStyleCnt="0"/>
      <dgm:spPr/>
    </dgm:pt>
    <dgm:pt modelId="{94D33AF2-9293-4CA4-AF8A-B9093EB2711A}" type="pres">
      <dgm:prSet presAssocID="{ECEFE5F4-5ECF-49DE-9ADB-94224426D38E}" presName="space" presStyleCnt="0"/>
      <dgm:spPr/>
    </dgm:pt>
    <dgm:pt modelId="{8F0C0AAF-298B-48FF-9CB8-692CCE01831C}" type="pres">
      <dgm:prSet presAssocID="{C59037A4-E12E-4C3D-9B63-896B0C1F4E78}" presName="compositeA" presStyleCnt="0"/>
      <dgm:spPr/>
    </dgm:pt>
    <dgm:pt modelId="{7A7E46E5-C70D-4A3B-9052-0B629EB9FEB5}" type="pres">
      <dgm:prSet presAssocID="{C59037A4-E12E-4C3D-9B63-896B0C1F4E78}" presName="textA" presStyleLbl="revTx" presStyleIdx="2" presStyleCnt="8">
        <dgm:presLayoutVars>
          <dgm:bulletEnabled val="1"/>
        </dgm:presLayoutVars>
      </dgm:prSet>
      <dgm:spPr/>
    </dgm:pt>
    <dgm:pt modelId="{2E1CBCE5-35B8-46D9-811A-C6B780A7E504}" type="pres">
      <dgm:prSet presAssocID="{C59037A4-E12E-4C3D-9B63-896B0C1F4E78}" presName="circleA" presStyleLbl="node1" presStyleIdx="2" presStyleCnt="8"/>
      <dgm:spPr>
        <a:solidFill>
          <a:srgbClr val="00B050"/>
        </a:solidFill>
      </dgm:spPr>
    </dgm:pt>
    <dgm:pt modelId="{A9A7422F-E9B3-4A12-9FDD-D00BEC8627D4}" type="pres">
      <dgm:prSet presAssocID="{C59037A4-E12E-4C3D-9B63-896B0C1F4E78}" presName="spaceA" presStyleCnt="0"/>
      <dgm:spPr/>
    </dgm:pt>
    <dgm:pt modelId="{DB30F8DD-19EA-4E44-A47A-13454545777F}" type="pres">
      <dgm:prSet presAssocID="{C48BE778-C71B-4E89-890D-70B5E59DD1EA}" presName="space" presStyleCnt="0"/>
      <dgm:spPr/>
    </dgm:pt>
    <dgm:pt modelId="{36F8D6F6-CAF5-463F-B7FE-0E8BEF6481E1}" type="pres">
      <dgm:prSet presAssocID="{C523F581-E467-413D-8DD2-EE1DD3D9F8E3}" presName="compositeB" presStyleCnt="0"/>
      <dgm:spPr/>
    </dgm:pt>
    <dgm:pt modelId="{A67F9EED-3364-4D14-8708-C3378D17A801}" type="pres">
      <dgm:prSet presAssocID="{C523F581-E467-413D-8DD2-EE1DD3D9F8E3}" presName="textB" presStyleLbl="revTx" presStyleIdx="3" presStyleCnt="8">
        <dgm:presLayoutVars>
          <dgm:bulletEnabled val="1"/>
        </dgm:presLayoutVars>
      </dgm:prSet>
      <dgm:spPr/>
    </dgm:pt>
    <dgm:pt modelId="{FE18D5D2-74BE-4C0D-B678-B4DA983EF709}" type="pres">
      <dgm:prSet presAssocID="{C523F581-E467-413D-8DD2-EE1DD3D9F8E3}" presName="circleB" presStyleLbl="node1" presStyleIdx="3" presStyleCnt="8"/>
      <dgm:spPr>
        <a:solidFill>
          <a:srgbClr val="00B0F0"/>
        </a:solidFill>
      </dgm:spPr>
    </dgm:pt>
    <dgm:pt modelId="{672C5C79-7B3D-414F-8374-427567A1D255}" type="pres">
      <dgm:prSet presAssocID="{C523F581-E467-413D-8DD2-EE1DD3D9F8E3}" presName="spaceB" presStyleCnt="0"/>
      <dgm:spPr/>
    </dgm:pt>
    <dgm:pt modelId="{F7691BB5-3FC5-4E16-BCDF-C2D1651867B2}" type="pres">
      <dgm:prSet presAssocID="{C883ABD4-19E7-41B1-AC7A-70A36CC40280}" presName="space" presStyleCnt="0"/>
      <dgm:spPr/>
    </dgm:pt>
    <dgm:pt modelId="{5FDFB9FB-BBC0-4428-B1F3-5D3F99DBB502}" type="pres">
      <dgm:prSet presAssocID="{3629EBA8-E9A0-4A0A-9D07-4887B15C1474}" presName="compositeA" presStyleCnt="0"/>
      <dgm:spPr/>
    </dgm:pt>
    <dgm:pt modelId="{5B5A530E-8C96-4922-A997-4711ACD10818}" type="pres">
      <dgm:prSet presAssocID="{3629EBA8-E9A0-4A0A-9D07-4887B15C1474}" presName="textA" presStyleLbl="revTx" presStyleIdx="4" presStyleCnt="8">
        <dgm:presLayoutVars>
          <dgm:bulletEnabled val="1"/>
        </dgm:presLayoutVars>
      </dgm:prSet>
      <dgm:spPr/>
    </dgm:pt>
    <dgm:pt modelId="{DA4FF1B4-A0E4-4C57-9953-650941AEB2BE}" type="pres">
      <dgm:prSet presAssocID="{3629EBA8-E9A0-4A0A-9D07-4887B15C1474}" presName="circleA" presStyleLbl="node1" presStyleIdx="4" presStyleCnt="8"/>
      <dgm:spPr>
        <a:solidFill>
          <a:srgbClr val="FFFF00"/>
        </a:solidFill>
      </dgm:spPr>
    </dgm:pt>
    <dgm:pt modelId="{FFD54BE8-35BF-4020-A953-0E4C908B2984}" type="pres">
      <dgm:prSet presAssocID="{3629EBA8-E9A0-4A0A-9D07-4887B15C1474}" presName="spaceA" presStyleCnt="0"/>
      <dgm:spPr/>
    </dgm:pt>
    <dgm:pt modelId="{2FAB4FA8-3BBC-41C1-8D5C-0E8D532B0A2F}" type="pres">
      <dgm:prSet presAssocID="{A1D45F21-860D-4E09-8072-F3531B51132E}" presName="space" presStyleCnt="0"/>
      <dgm:spPr/>
    </dgm:pt>
    <dgm:pt modelId="{7963DFEB-47D9-4CA4-962C-CD7C5CD2AECF}" type="pres">
      <dgm:prSet presAssocID="{720ACD54-AD3A-4AD9-93A4-E28A46B4F40D}" presName="compositeB" presStyleCnt="0"/>
      <dgm:spPr/>
    </dgm:pt>
    <dgm:pt modelId="{A3092BC4-0B9B-4A28-A938-C5B34DFC10E4}" type="pres">
      <dgm:prSet presAssocID="{720ACD54-AD3A-4AD9-93A4-E28A46B4F40D}" presName="textB" presStyleLbl="revTx" presStyleIdx="5" presStyleCnt="8">
        <dgm:presLayoutVars>
          <dgm:bulletEnabled val="1"/>
        </dgm:presLayoutVars>
      </dgm:prSet>
      <dgm:spPr/>
    </dgm:pt>
    <dgm:pt modelId="{347447CD-993B-4044-95B6-FEBFB3AE46A5}" type="pres">
      <dgm:prSet presAssocID="{720ACD54-AD3A-4AD9-93A4-E28A46B4F40D}" presName="circleB" presStyleLbl="node1" presStyleIdx="5" presStyleCnt="8"/>
      <dgm:spPr/>
    </dgm:pt>
    <dgm:pt modelId="{7A94993C-8B7D-41EC-9018-82C3894CFA92}" type="pres">
      <dgm:prSet presAssocID="{720ACD54-AD3A-4AD9-93A4-E28A46B4F40D}" presName="spaceB" presStyleCnt="0"/>
      <dgm:spPr/>
    </dgm:pt>
    <dgm:pt modelId="{4693859E-7BFB-410A-90A9-715DF973EAAB}" type="pres">
      <dgm:prSet presAssocID="{1B7B20BC-1D05-448F-A4E4-6F40CBB57D5F}" presName="space" presStyleCnt="0"/>
      <dgm:spPr/>
    </dgm:pt>
    <dgm:pt modelId="{954FFADB-8B70-464B-A5FF-BCBF08B33A52}" type="pres">
      <dgm:prSet presAssocID="{368CA345-26E8-47E1-8409-33B47C17F935}" presName="compositeA" presStyleCnt="0"/>
      <dgm:spPr/>
    </dgm:pt>
    <dgm:pt modelId="{A447AABD-149C-46D2-9556-D8D9622915B3}" type="pres">
      <dgm:prSet presAssocID="{368CA345-26E8-47E1-8409-33B47C17F935}" presName="textA" presStyleLbl="revTx" presStyleIdx="6" presStyleCnt="8">
        <dgm:presLayoutVars>
          <dgm:bulletEnabled val="1"/>
        </dgm:presLayoutVars>
      </dgm:prSet>
      <dgm:spPr/>
    </dgm:pt>
    <dgm:pt modelId="{3525EC41-C0D0-4350-B8FC-E3182140289A}" type="pres">
      <dgm:prSet presAssocID="{368CA345-26E8-47E1-8409-33B47C17F935}" presName="circleA" presStyleLbl="node1" presStyleIdx="6" presStyleCnt="8"/>
      <dgm:spPr/>
    </dgm:pt>
    <dgm:pt modelId="{697A4C9F-7065-46E9-B57E-64C9562899E3}" type="pres">
      <dgm:prSet presAssocID="{368CA345-26E8-47E1-8409-33B47C17F935}" presName="spaceA" presStyleCnt="0"/>
      <dgm:spPr/>
    </dgm:pt>
    <dgm:pt modelId="{077118A3-8EEE-46FA-91FF-5F9C7DFC3FAD}" type="pres">
      <dgm:prSet presAssocID="{8D3346D1-9561-4DBE-B495-D4514AAEE746}" presName="space" presStyleCnt="0"/>
      <dgm:spPr/>
    </dgm:pt>
    <dgm:pt modelId="{7FC73869-F179-4D29-8BE2-7600D9BC00DC}" type="pres">
      <dgm:prSet presAssocID="{44A362A4-BC88-4185-8A76-CD19B1E27A07}" presName="compositeB" presStyleCnt="0"/>
      <dgm:spPr/>
    </dgm:pt>
    <dgm:pt modelId="{1070FC08-0A3F-4114-9E70-FA8465A9F0ED}" type="pres">
      <dgm:prSet presAssocID="{44A362A4-BC88-4185-8A76-CD19B1E27A07}" presName="textB" presStyleLbl="revTx" presStyleIdx="7" presStyleCnt="8">
        <dgm:presLayoutVars>
          <dgm:bulletEnabled val="1"/>
        </dgm:presLayoutVars>
      </dgm:prSet>
      <dgm:spPr/>
    </dgm:pt>
    <dgm:pt modelId="{41B64A2F-BF4B-41FA-8480-EAA55A7175C2}" type="pres">
      <dgm:prSet presAssocID="{44A362A4-BC88-4185-8A76-CD19B1E27A07}" presName="circleB" presStyleLbl="node1" presStyleIdx="7" presStyleCnt="8"/>
      <dgm:spPr/>
    </dgm:pt>
    <dgm:pt modelId="{00A9957A-7B69-4AF7-90D6-A94EDA7E3477}" type="pres">
      <dgm:prSet presAssocID="{44A362A4-BC88-4185-8A76-CD19B1E27A07}" presName="spaceB" presStyleCnt="0"/>
      <dgm:spPr/>
    </dgm:pt>
  </dgm:ptLst>
  <dgm:cxnLst>
    <dgm:cxn modelId="{E4BBFE0F-E49C-41EE-BAB3-6BCBFCD646F6}" type="presOf" srcId="{2F47A6EB-AEEE-4846-B797-4F9341C0626E}" destId="{1EEFCAB6-5900-4126-9FAD-D38D0AFC5087}" srcOrd="0" destOrd="0" presId="urn:microsoft.com/office/officeart/2005/8/layout/hProcess11"/>
    <dgm:cxn modelId="{5AE20A10-CB9D-4C20-9DA7-37744E234C79}" type="presOf" srcId="{44A362A4-BC88-4185-8A76-CD19B1E27A07}" destId="{1070FC08-0A3F-4114-9E70-FA8465A9F0ED}" srcOrd="0" destOrd="0" presId="urn:microsoft.com/office/officeart/2005/8/layout/hProcess11"/>
    <dgm:cxn modelId="{AF628217-7AB8-4AC8-BB59-8A45DA0908C1}" srcId="{18031A9D-331B-47DD-8B6A-54926AB4A735}" destId="{3629EBA8-E9A0-4A0A-9D07-4887B15C1474}" srcOrd="4" destOrd="0" parTransId="{D8095A3A-D645-4C5D-BC11-A417A4D3DA3A}" sibTransId="{A1D45F21-860D-4E09-8072-F3531B51132E}"/>
    <dgm:cxn modelId="{4C12E021-6137-425A-9309-92A897AE4D01}" srcId="{18031A9D-331B-47DD-8B6A-54926AB4A735}" destId="{720ACD54-AD3A-4AD9-93A4-E28A46B4F40D}" srcOrd="5" destOrd="0" parTransId="{CA566E20-BD01-4463-8B2C-8B0D804C4C62}" sibTransId="{1B7B20BC-1D05-448F-A4E4-6F40CBB57D5F}"/>
    <dgm:cxn modelId="{DC12082B-CE6B-4C82-9DD5-2D03C9B31F64}" srcId="{18031A9D-331B-47DD-8B6A-54926AB4A735}" destId="{C523F581-E467-413D-8DD2-EE1DD3D9F8E3}" srcOrd="3" destOrd="0" parTransId="{097BDF34-399C-48E9-9369-E05AE0D017CB}" sibTransId="{C883ABD4-19E7-41B1-AC7A-70A36CC40280}"/>
    <dgm:cxn modelId="{B2E6776B-F4B5-4B73-9E9C-680462C84403}" type="presOf" srcId="{720ACD54-AD3A-4AD9-93A4-E28A46B4F40D}" destId="{A3092BC4-0B9B-4A28-A938-C5B34DFC10E4}" srcOrd="0" destOrd="0" presId="urn:microsoft.com/office/officeart/2005/8/layout/hProcess11"/>
    <dgm:cxn modelId="{882B696C-208B-4373-A0D4-112A701449C6}" type="presOf" srcId="{80DCCFC0-209D-4663-8ADC-4B00077C52AC}" destId="{7B4D6D6C-D8E4-446F-B692-6DC07EF7848A}" srcOrd="0" destOrd="0" presId="urn:microsoft.com/office/officeart/2005/8/layout/hProcess11"/>
    <dgm:cxn modelId="{6EEBAF4C-CF76-49A9-A7DE-3038780B9827}" type="presOf" srcId="{18031A9D-331B-47DD-8B6A-54926AB4A735}" destId="{ECEFB969-47D3-4E11-9484-7A57F16E5D99}" srcOrd="0" destOrd="0" presId="urn:microsoft.com/office/officeart/2005/8/layout/hProcess11"/>
    <dgm:cxn modelId="{D637D07F-4234-446F-AF8C-D32D0941C338}" type="presOf" srcId="{C59037A4-E12E-4C3D-9B63-896B0C1F4E78}" destId="{7A7E46E5-C70D-4A3B-9052-0B629EB9FEB5}" srcOrd="0" destOrd="0" presId="urn:microsoft.com/office/officeart/2005/8/layout/hProcess11"/>
    <dgm:cxn modelId="{9D16BC97-75B6-4DD5-B835-3767911F9FCF}" srcId="{18031A9D-331B-47DD-8B6A-54926AB4A735}" destId="{80DCCFC0-209D-4663-8ADC-4B00077C52AC}" srcOrd="0" destOrd="0" parTransId="{52AE8FCB-10C7-4F16-9177-4CD3B770923D}" sibTransId="{286B8DE7-73E2-4393-8B00-E7AE000FAB20}"/>
    <dgm:cxn modelId="{1626CA97-DEAE-4BCB-85AD-39B7F9FFE71F}" srcId="{18031A9D-331B-47DD-8B6A-54926AB4A735}" destId="{C59037A4-E12E-4C3D-9B63-896B0C1F4E78}" srcOrd="2" destOrd="0" parTransId="{DA2BB165-810A-4570-991B-8FA88927771C}" sibTransId="{C48BE778-C71B-4E89-890D-70B5E59DD1EA}"/>
    <dgm:cxn modelId="{9FBA7CA9-3724-48E7-8BA5-668D18A397BD}" type="presOf" srcId="{C523F581-E467-413D-8DD2-EE1DD3D9F8E3}" destId="{A67F9EED-3364-4D14-8708-C3378D17A801}" srcOrd="0" destOrd="0" presId="urn:microsoft.com/office/officeart/2005/8/layout/hProcess11"/>
    <dgm:cxn modelId="{5F7D0EAF-789A-4E5A-8EB8-1FE0E0C272C7}" srcId="{18031A9D-331B-47DD-8B6A-54926AB4A735}" destId="{2F47A6EB-AEEE-4846-B797-4F9341C0626E}" srcOrd="1" destOrd="0" parTransId="{B14B80A1-AF7F-4060-9E3C-7EAE52FDDFBE}" sibTransId="{ECEFE5F4-5ECF-49DE-9ADB-94224426D38E}"/>
    <dgm:cxn modelId="{0B7565B0-68CA-4485-9E7B-0D733AD7930E}" srcId="{18031A9D-331B-47DD-8B6A-54926AB4A735}" destId="{44A362A4-BC88-4185-8A76-CD19B1E27A07}" srcOrd="7" destOrd="0" parTransId="{99516A1F-3DAF-4F01-B680-9726629DCE9C}" sibTransId="{4B7F5384-AD94-48D0-AC91-8CEF96C91CAC}"/>
    <dgm:cxn modelId="{E188DDB0-BDFD-454C-B4D4-00A7700C142E}" srcId="{18031A9D-331B-47DD-8B6A-54926AB4A735}" destId="{368CA345-26E8-47E1-8409-33B47C17F935}" srcOrd="6" destOrd="0" parTransId="{A41436CF-2842-4015-8F07-A7E899B28221}" sibTransId="{8D3346D1-9561-4DBE-B495-D4514AAEE746}"/>
    <dgm:cxn modelId="{6F16EEB5-8B5B-4EA1-9F87-B50E36734856}" type="presOf" srcId="{3629EBA8-E9A0-4A0A-9D07-4887B15C1474}" destId="{5B5A530E-8C96-4922-A997-4711ACD10818}" srcOrd="0" destOrd="0" presId="urn:microsoft.com/office/officeart/2005/8/layout/hProcess11"/>
    <dgm:cxn modelId="{C1AE58F5-7762-4E76-A856-0B0AFE27515E}" type="presOf" srcId="{368CA345-26E8-47E1-8409-33B47C17F935}" destId="{A447AABD-149C-46D2-9556-D8D9622915B3}" srcOrd="0" destOrd="0" presId="urn:microsoft.com/office/officeart/2005/8/layout/hProcess11"/>
    <dgm:cxn modelId="{54F05C80-C714-446C-BFC4-9A2CC0D64FE6}" type="presParOf" srcId="{ECEFB969-47D3-4E11-9484-7A57F16E5D99}" destId="{1E15743D-B87D-41FF-A79C-2994FD59C0CC}" srcOrd="0" destOrd="0" presId="urn:microsoft.com/office/officeart/2005/8/layout/hProcess11"/>
    <dgm:cxn modelId="{BC86FB6F-E1CC-426E-8623-4004F2329B22}" type="presParOf" srcId="{ECEFB969-47D3-4E11-9484-7A57F16E5D99}" destId="{224EEC59-24F0-413E-9596-AB95499FC667}" srcOrd="1" destOrd="0" presId="urn:microsoft.com/office/officeart/2005/8/layout/hProcess11"/>
    <dgm:cxn modelId="{FC6F57EC-1A9E-4F0A-8346-E5D9C1EA954C}" type="presParOf" srcId="{224EEC59-24F0-413E-9596-AB95499FC667}" destId="{A9A1AA71-D9B4-4625-9984-FFC9B18573EC}" srcOrd="0" destOrd="0" presId="urn:microsoft.com/office/officeart/2005/8/layout/hProcess11"/>
    <dgm:cxn modelId="{F445C057-5465-4E95-B1EA-C8CE2AF1EB19}" type="presParOf" srcId="{A9A1AA71-D9B4-4625-9984-FFC9B18573EC}" destId="{7B4D6D6C-D8E4-446F-B692-6DC07EF7848A}" srcOrd="0" destOrd="0" presId="urn:microsoft.com/office/officeart/2005/8/layout/hProcess11"/>
    <dgm:cxn modelId="{FEFF0E37-2129-410E-A88A-7FD659FA58EA}" type="presParOf" srcId="{A9A1AA71-D9B4-4625-9984-FFC9B18573EC}" destId="{24E9A458-9CD6-42CB-BA7F-F9C4AF3A32AA}" srcOrd="1" destOrd="0" presId="urn:microsoft.com/office/officeart/2005/8/layout/hProcess11"/>
    <dgm:cxn modelId="{3BBA79FC-353A-489D-9E58-FF0C419F7BBD}" type="presParOf" srcId="{A9A1AA71-D9B4-4625-9984-FFC9B18573EC}" destId="{343CB747-BD40-4EAF-B1A7-555B8E5A5C52}" srcOrd="2" destOrd="0" presId="urn:microsoft.com/office/officeart/2005/8/layout/hProcess11"/>
    <dgm:cxn modelId="{41BC9F5F-3554-4786-8695-1139FADBCC86}" type="presParOf" srcId="{224EEC59-24F0-413E-9596-AB95499FC667}" destId="{070642B2-1B79-48B8-9260-C7CEA3A71144}" srcOrd="1" destOrd="0" presId="urn:microsoft.com/office/officeart/2005/8/layout/hProcess11"/>
    <dgm:cxn modelId="{A6C24A3A-FCF4-44DD-9565-AFC4264EFFB2}" type="presParOf" srcId="{224EEC59-24F0-413E-9596-AB95499FC667}" destId="{3167401F-01E4-4EC0-813E-A5D494B22FFE}" srcOrd="2" destOrd="0" presId="urn:microsoft.com/office/officeart/2005/8/layout/hProcess11"/>
    <dgm:cxn modelId="{E027F86F-6668-4AD4-91E3-18069A5B95CE}" type="presParOf" srcId="{3167401F-01E4-4EC0-813E-A5D494B22FFE}" destId="{1EEFCAB6-5900-4126-9FAD-D38D0AFC5087}" srcOrd="0" destOrd="0" presId="urn:microsoft.com/office/officeart/2005/8/layout/hProcess11"/>
    <dgm:cxn modelId="{7F6560AF-72CF-4FED-8AE6-B152DB157729}" type="presParOf" srcId="{3167401F-01E4-4EC0-813E-A5D494B22FFE}" destId="{F214C78E-CC07-45D9-9784-4C4EA72B7778}" srcOrd="1" destOrd="0" presId="urn:microsoft.com/office/officeart/2005/8/layout/hProcess11"/>
    <dgm:cxn modelId="{6B4C5A8C-B72A-489A-8FCD-E3B44E1C9370}" type="presParOf" srcId="{3167401F-01E4-4EC0-813E-A5D494B22FFE}" destId="{181DFFFB-15BA-49DD-A943-51DE565CA567}" srcOrd="2" destOrd="0" presId="urn:microsoft.com/office/officeart/2005/8/layout/hProcess11"/>
    <dgm:cxn modelId="{249DD0AB-4B81-4F75-80F0-040F88B724DD}" type="presParOf" srcId="{224EEC59-24F0-413E-9596-AB95499FC667}" destId="{94D33AF2-9293-4CA4-AF8A-B9093EB2711A}" srcOrd="3" destOrd="0" presId="urn:microsoft.com/office/officeart/2005/8/layout/hProcess11"/>
    <dgm:cxn modelId="{B15D0EF6-22BD-4E7C-8500-A4762F718B71}" type="presParOf" srcId="{224EEC59-24F0-413E-9596-AB95499FC667}" destId="{8F0C0AAF-298B-48FF-9CB8-692CCE01831C}" srcOrd="4" destOrd="0" presId="urn:microsoft.com/office/officeart/2005/8/layout/hProcess11"/>
    <dgm:cxn modelId="{9B805AEC-0220-4534-9658-AA8EA02E242F}" type="presParOf" srcId="{8F0C0AAF-298B-48FF-9CB8-692CCE01831C}" destId="{7A7E46E5-C70D-4A3B-9052-0B629EB9FEB5}" srcOrd="0" destOrd="0" presId="urn:microsoft.com/office/officeart/2005/8/layout/hProcess11"/>
    <dgm:cxn modelId="{BB9A8594-460B-4F67-B720-F4DE4DADE292}" type="presParOf" srcId="{8F0C0AAF-298B-48FF-9CB8-692CCE01831C}" destId="{2E1CBCE5-35B8-46D9-811A-C6B780A7E504}" srcOrd="1" destOrd="0" presId="urn:microsoft.com/office/officeart/2005/8/layout/hProcess11"/>
    <dgm:cxn modelId="{027B3E13-1FF7-4631-8232-A4778D17F701}" type="presParOf" srcId="{8F0C0AAF-298B-48FF-9CB8-692CCE01831C}" destId="{A9A7422F-E9B3-4A12-9FDD-D00BEC8627D4}" srcOrd="2" destOrd="0" presId="urn:microsoft.com/office/officeart/2005/8/layout/hProcess11"/>
    <dgm:cxn modelId="{1D182001-6199-44BB-9965-7997D846B64F}" type="presParOf" srcId="{224EEC59-24F0-413E-9596-AB95499FC667}" destId="{DB30F8DD-19EA-4E44-A47A-13454545777F}" srcOrd="5" destOrd="0" presId="urn:microsoft.com/office/officeart/2005/8/layout/hProcess11"/>
    <dgm:cxn modelId="{7363972B-709E-40DB-BC94-5262D3EAFA9F}" type="presParOf" srcId="{224EEC59-24F0-413E-9596-AB95499FC667}" destId="{36F8D6F6-CAF5-463F-B7FE-0E8BEF6481E1}" srcOrd="6" destOrd="0" presId="urn:microsoft.com/office/officeart/2005/8/layout/hProcess11"/>
    <dgm:cxn modelId="{24032345-C231-4CE4-9827-DB2F2E05B5A2}" type="presParOf" srcId="{36F8D6F6-CAF5-463F-B7FE-0E8BEF6481E1}" destId="{A67F9EED-3364-4D14-8708-C3378D17A801}" srcOrd="0" destOrd="0" presId="urn:microsoft.com/office/officeart/2005/8/layout/hProcess11"/>
    <dgm:cxn modelId="{573FF8C3-9EAD-48AB-8897-0077FBEBC99D}" type="presParOf" srcId="{36F8D6F6-CAF5-463F-B7FE-0E8BEF6481E1}" destId="{FE18D5D2-74BE-4C0D-B678-B4DA983EF709}" srcOrd="1" destOrd="0" presId="urn:microsoft.com/office/officeart/2005/8/layout/hProcess11"/>
    <dgm:cxn modelId="{62E92145-E889-4231-9162-B3DD6C45033B}" type="presParOf" srcId="{36F8D6F6-CAF5-463F-B7FE-0E8BEF6481E1}" destId="{672C5C79-7B3D-414F-8374-427567A1D255}" srcOrd="2" destOrd="0" presId="urn:microsoft.com/office/officeart/2005/8/layout/hProcess11"/>
    <dgm:cxn modelId="{16AFB77C-6AF1-4005-9C71-F1BA2B9429D1}" type="presParOf" srcId="{224EEC59-24F0-413E-9596-AB95499FC667}" destId="{F7691BB5-3FC5-4E16-BCDF-C2D1651867B2}" srcOrd="7" destOrd="0" presId="urn:microsoft.com/office/officeart/2005/8/layout/hProcess11"/>
    <dgm:cxn modelId="{8D6C36DA-EACC-4CCD-BEAF-1793B771D988}" type="presParOf" srcId="{224EEC59-24F0-413E-9596-AB95499FC667}" destId="{5FDFB9FB-BBC0-4428-B1F3-5D3F99DBB502}" srcOrd="8" destOrd="0" presId="urn:microsoft.com/office/officeart/2005/8/layout/hProcess11"/>
    <dgm:cxn modelId="{10303670-3DAE-4ABC-BFB5-2707952DD358}" type="presParOf" srcId="{5FDFB9FB-BBC0-4428-B1F3-5D3F99DBB502}" destId="{5B5A530E-8C96-4922-A997-4711ACD10818}" srcOrd="0" destOrd="0" presId="urn:microsoft.com/office/officeart/2005/8/layout/hProcess11"/>
    <dgm:cxn modelId="{AA43CF9B-07C1-4906-89BA-4D338D84F8B0}" type="presParOf" srcId="{5FDFB9FB-BBC0-4428-B1F3-5D3F99DBB502}" destId="{DA4FF1B4-A0E4-4C57-9953-650941AEB2BE}" srcOrd="1" destOrd="0" presId="urn:microsoft.com/office/officeart/2005/8/layout/hProcess11"/>
    <dgm:cxn modelId="{45342A6F-5966-4F53-8000-50EAE75962EC}" type="presParOf" srcId="{5FDFB9FB-BBC0-4428-B1F3-5D3F99DBB502}" destId="{FFD54BE8-35BF-4020-A953-0E4C908B2984}" srcOrd="2" destOrd="0" presId="urn:microsoft.com/office/officeart/2005/8/layout/hProcess11"/>
    <dgm:cxn modelId="{17DE0F7F-B65B-434F-9EDB-7FBB76E629F1}" type="presParOf" srcId="{224EEC59-24F0-413E-9596-AB95499FC667}" destId="{2FAB4FA8-3BBC-41C1-8D5C-0E8D532B0A2F}" srcOrd="9" destOrd="0" presId="urn:microsoft.com/office/officeart/2005/8/layout/hProcess11"/>
    <dgm:cxn modelId="{4BCF5371-C4AB-4284-BA1E-B7E6E9301940}" type="presParOf" srcId="{224EEC59-24F0-413E-9596-AB95499FC667}" destId="{7963DFEB-47D9-4CA4-962C-CD7C5CD2AECF}" srcOrd="10" destOrd="0" presId="urn:microsoft.com/office/officeart/2005/8/layout/hProcess11"/>
    <dgm:cxn modelId="{A86FC747-A011-4226-B612-AF6056232DA5}" type="presParOf" srcId="{7963DFEB-47D9-4CA4-962C-CD7C5CD2AECF}" destId="{A3092BC4-0B9B-4A28-A938-C5B34DFC10E4}" srcOrd="0" destOrd="0" presId="urn:microsoft.com/office/officeart/2005/8/layout/hProcess11"/>
    <dgm:cxn modelId="{DF9716F4-922A-44BE-8BCD-C8AA94381E49}" type="presParOf" srcId="{7963DFEB-47D9-4CA4-962C-CD7C5CD2AECF}" destId="{347447CD-993B-4044-95B6-FEBFB3AE46A5}" srcOrd="1" destOrd="0" presId="urn:microsoft.com/office/officeart/2005/8/layout/hProcess11"/>
    <dgm:cxn modelId="{770BE990-0114-44C0-B662-6181447E1870}" type="presParOf" srcId="{7963DFEB-47D9-4CA4-962C-CD7C5CD2AECF}" destId="{7A94993C-8B7D-41EC-9018-82C3894CFA92}" srcOrd="2" destOrd="0" presId="urn:microsoft.com/office/officeart/2005/8/layout/hProcess11"/>
    <dgm:cxn modelId="{28106CD1-C872-49DE-A873-4D21E56775D1}" type="presParOf" srcId="{224EEC59-24F0-413E-9596-AB95499FC667}" destId="{4693859E-7BFB-410A-90A9-715DF973EAAB}" srcOrd="11" destOrd="0" presId="urn:microsoft.com/office/officeart/2005/8/layout/hProcess11"/>
    <dgm:cxn modelId="{17A6B4E2-A2D3-47D1-9302-86B722F51128}" type="presParOf" srcId="{224EEC59-24F0-413E-9596-AB95499FC667}" destId="{954FFADB-8B70-464B-A5FF-BCBF08B33A52}" srcOrd="12" destOrd="0" presId="urn:microsoft.com/office/officeart/2005/8/layout/hProcess11"/>
    <dgm:cxn modelId="{9CBE8A29-F36F-4C20-B8C2-6D0D02FB0BD4}" type="presParOf" srcId="{954FFADB-8B70-464B-A5FF-BCBF08B33A52}" destId="{A447AABD-149C-46D2-9556-D8D9622915B3}" srcOrd="0" destOrd="0" presId="urn:microsoft.com/office/officeart/2005/8/layout/hProcess11"/>
    <dgm:cxn modelId="{7D9AF977-0D6E-4929-B136-5206DBD6ABE0}" type="presParOf" srcId="{954FFADB-8B70-464B-A5FF-BCBF08B33A52}" destId="{3525EC41-C0D0-4350-B8FC-E3182140289A}" srcOrd="1" destOrd="0" presId="urn:microsoft.com/office/officeart/2005/8/layout/hProcess11"/>
    <dgm:cxn modelId="{7B2562E2-0F93-4224-8410-19C3E4D79EFD}" type="presParOf" srcId="{954FFADB-8B70-464B-A5FF-BCBF08B33A52}" destId="{697A4C9F-7065-46E9-B57E-64C9562899E3}" srcOrd="2" destOrd="0" presId="urn:microsoft.com/office/officeart/2005/8/layout/hProcess11"/>
    <dgm:cxn modelId="{E2F6457A-05DD-4423-BCEA-99C20DEB57A4}" type="presParOf" srcId="{224EEC59-24F0-413E-9596-AB95499FC667}" destId="{077118A3-8EEE-46FA-91FF-5F9C7DFC3FAD}" srcOrd="13" destOrd="0" presId="urn:microsoft.com/office/officeart/2005/8/layout/hProcess11"/>
    <dgm:cxn modelId="{BB793723-18EE-4A29-A1C7-F626156F9524}" type="presParOf" srcId="{224EEC59-24F0-413E-9596-AB95499FC667}" destId="{7FC73869-F179-4D29-8BE2-7600D9BC00DC}" srcOrd="14" destOrd="0" presId="urn:microsoft.com/office/officeart/2005/8/layout/hProcess11"/>
    <dgm:cxn modelId="{AABAE751-F515-4516-9F7D-0150C59B943E}" type="presParOf" srcId="{7FC73869-F179-4D29-8BE2-7600D9BC00DC}" destId="{1070FC08-0A3F-4114-9E70-FA8465A9F0ED}" srcOrd="0" destOrd="0" presId="urn:microsoft.com/office/officeart/2005/8/layout/hProcess11"/>
    <dgm:cxn modelId="{BE98FCD5-A667-48A1-95BF-9A9745EECC91}" type="presParOf" srcId="{7FC73869-F179-4D29-8BE2-7600D9BC00DC}" destId="{41B64A2F-BF4B-41FA-8480-EAA55A7175C2}" srcOrd="1" destOrd="0" presId="urn:microsoft.com/office/officeart/2005/8/layout/hProcess11"/>
    <dgm:cxn modelId="{1DDD4236-EF62-40F2-A641-C62D0453CBB4}" type="presParOf" srcId="{7FC73869-F179-4D29-8BE2-7600D9BC00DC}" destId="{00A9957A-7B69-4AF7-90D6-A94EDA7E3477}"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D3A1A3-CBDA-4E14-BE2B-2AE2A69943EE}">
      <dsp:nvSpPr>
        <dsp:cNvPr id="0" name=""/>
        <dsp:cNvSpPr/>
      </dsp:nvSpPr>
      <dsp:spPr>
        <a:xfrm>
          <a:off x="0" y="1219199"/>
          <a:ext cx="8630683" cy="1625600"/>
        </a:xfrm>
        <a:prstGeom prst="notchedRightArrow">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C9BDA39-6A27-40FB-A471-DEA775A2601A}">
      <dsp:nvSpPr>
        <dsp:cNvPr id="0" name=""/>
        <dsp:cNvSpPr/>
      </dsp:nvSpPr>
      <dsp:spPr>
        <a:xfrm>
          <a:off x="1259" y="0"/>
          <a:ext cx="853575"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b" anchorCtr="0">
          <a:noAutofit/>
        </a:bodyPr>
        <a:lstStyle/>
        <a:p>
          <a:pPr marL="0" lvl="0" indent="0" algn="ctr" defTabSz="889000">
            <a:lnSpc>
              <a:spcPct val="90000"/>
            </a:lnSpc>
            <a:spcBef>
              <a:spcPct val="0"/>
            </a:spcBef>
            <a:spcAft>
              <a:spcPct val="35000"/>
            </a:spcAft>
            <a:buNone/>
          </a:pPr>
          <a:endParaRPr lang="es-CR" sz="2000" b="1" kern="1200"/>
        </a:p>
      </dsp:txBody>
      <dsp:txXfrm>
        <a:off x="1259" y="0"/>
        <a:ext cx="853575" cy="1625600"/>
      </dsp:txXfrm>
    </dsp:sp>
    <dsp:sp modelId="{BFBD1240-EDBF-44DC-8B26-EE2DE6F27C00}">
      <dsp:nvSpPr>
        <dsp:cNvPr id="0" name=""/>
        <dsp:cNvSpPr/>
      </dsp:nvSpPr>
      <dsp:spPr>
        <a:xfrm>
          <a:off x="356126" y="1843645"/>
          <a:ext cx="406400" cy="406400"/>
        </a:xfrm>
        <a:prstGeom prst="ellipse">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5F01B78-46D2-4C60-8145-329F4EAD95D9}">
      <dsp:nvSpPr>
        <dsp:cNvPr id="0" name=""/>
        <dsp:cNvSpPr/>
      </dsp:nvSpPr>
      <dsp:spPr>
        <a:xfrm>
          <a:off x="891150" y="2438399"/>
          <a:ext cx="774138"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endParaRPr lang="es-CR" sz="1200" kern="1200"/>
        </a:p>
      </dsp:txBody>
      <dsp:txXfrm>
        <a:off x="891150" y="2438399"/>
        <a:ext cx="774138" cy="1625600"/>
      </dsp:txXfrm>
    </dsp:sp>
    <dsp:sp modelId="{9B717C34-4819-4314-86B1-B9EFC094E798}">
      <dsp:nvSpPr>
        <dsp:cNvPr id="0" name=""/>
        <dsp:cNvSpPr/>
      </dsp:nvSpPr>
      <dsp:spPr>
        <a:xfrm>
          <a:off x="1075019" y="1828800"/>
          <a:ext cx="406400" cy="406400"/>
        </a:xfrm>
        <a:prstGeom prst="ellipse">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61648637-6477-44BE-93CC-B97C7C0713B7}">
      <dsp:nvSpPr>
        <dsp:cNvPr id="0" name=""/>
        <dsp:cNvSpPr/>
      </dsp:nvSpPr>
      <dsp:spPr>
        <a:xfrm>
          <a:off x="1701604" y="0"/>
          <a:ext cx="726317"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608" tIns="419608" rIns="419608" bIns="419608" numCol="1" spcCol="1270" anchor="b" anchorCtr="0">
          <a:noAutofit/>
        </a:bodyPr>
        <a:lstStyle/>
        <a:p>
          <a:pPr marL="0" lvl="0" indent="0" algn="ctr" defTabSz="2622550">
            <a:lnSpc>
              <a:spcPct val="90000"/>
            </a:lnSpc>
            <a:spcBef>
              <a:spcPct val="0"/>
            </a:spcBef>
            <a:spcAft>
              <a:spcPct val="35000"/>
            </a:spcAft>
            <a:buNone/>
          </a:pPr>
          <a:endParaRPr lang="es-CR" sz="5900" kern="1200"/>
        </a:p>
      </dsp:txBody>
      <dsp:txXfrm>
        <a:off x="1701604" y="0"/>
        <a:ext cx="726317" cy="1625600"/>
      </dsp:txXfrm>
    </dsp:sp>
    <dsp:sp modelId="{48D04CE8-FC28-4035-9A97-D8EC3A641AE9}">
      <dsp:nvSpPr>
        <dsp:cNvPr id="0" name=""/>
        <dsp:cNvSpPr/>
      </dsp:nvSpPr>
      <dsp:spPr>
        <a:xfrm>
          <a:off x="1861563" y="1828800"/>
          <a:ext cx="406400" cy="406400"/>
        </a:xfrm>
        <a:prstGeom prst="ellipse">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D5907521-DE9E-481C-B8B2-ECD217955DAC}">
      <dsp:nvSpPr>
        <dsp:cNvPr id="0" name=""/>
        <dsp:cNvSpPr/>
      </dsp:nvSpPr>
      <dsp:spPr>
        <a:xfrm>
          <a:off x="2464237" y="2438399"/>
          <a:ext cx="726317"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608" tIns="419608" rIns="419608" bIns="419608" numCol="1" spcCol="1270" anchor="t" anchorCtr="0">
          <a:noAutofit/>
        </a:bodyPr>
        <a:lstStyle/>
        <a:p>
          <a:pPr marL="0" lvl="0" indent="0" algn="ctr" defTabSz="2622550">
            <a:lnSpc>
              <a:spcPct val="90000"/>
            </a:lnSpc>
            <a:spcBef>
              <a:spcPct val="0"/>
            </a:spcBef>
            <a:spcAft>
              <a:spcPct val="35000"/>
            </a:spcAft>
            <a:buNone/>
          </a:pPr>
          <a:endParaRPr lang="es-CR" sz="5900" kern="1200"/>
        </a:p>
      </dsp:txBody>
      <dsp:txXfrm>
        <a:off x="2464237" y="2438399"/>
        <a:ext cx="726317" cy="1625600"/>
      </dsp:txXfrm>
    </dsp:sp>
    <dsp:sp modelId="{7A4F0213-DA9A-490F-959E-C76013EACAFB}">
      <dsp:nvSpPr>
        <dsp:cNvPr id="0" name=""/>
        <dsp:cNvSpPr/>
      </dsp:nvSpPr>
      <dsp:spPr>
        <a:xfrm>
          <a:off x="2624196" y="1828800"/>
          <a:ext cx="406400" cy="406400"/>
        </a:xfrm>
        <a:prstGeom prst="ellipse">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7924944A-298B-44CC-8309-C9EA1C5CAC46}">
      <dsp:nvSpPr>
        <dsp:cNvPr id="0" name=""/>
        <dsp:cNvSpPr/>
      </dsp:nvSpPr>
      <dsp:spPr>
        <a:xfrm>
          <a:off x="3226871" y="0"/>
          <a:ext cx="726317"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608" tIns="419608" rIns="419608" bIns="419608" numCol="1" spcCol="1270" anchor="b" anchorCtr="0">
          <a:noAutofit/>
        </a:bodyPr>
        <a:lstStyle/>
        <a:p>
          <a:pPr marL="0" lvl="0" indent="0" algn="ctr" defTabSz="2622550">
            <a:lnSpc>
              <a:spcPct val="90000"/>
            </a:lnSpc>
            <a:spcBef>
              <a:spcPct val="0"/>
            </a:spcBef>
            <a:spcAft>
              <a:spcPct val="35000"/>
            </a:spcAft>
            <a:buNone/>
          </a:pPr>
          <a:endParaRPr lang="es-CR" sz="5900" kern="1200"/>
        </a:p>
      </dsp:txBody>
      <dsp:txXfrm>
        <a:off x="3226871" y="0"/>
        <a:ext cx="726317" cy="1625600"/>
      </dsp:txXfrm>
    </dsp:sp>
    <dsp:sp modelId="{C764AFCE-D194-446C-9F6C-41FF0EB71635}">
      <dsp:nvSpPr>
        <dsp:cNvPr id="0" name=""/>
        <dsp:cNvSpPr/>
      </dsp:nvSpPr>
      <dsp:spPr>
        <a:xfrm>
          <a:off x="3386830" y="1828800"/>
          <a:ext cx="406400" cy="406400"/>
        </a:xfrm>
        <a:prstGeom prst="ellipse">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3353A10-5153-44D2-8B7F-E4983013576B}">
      <dsp:nvSpPr>
        <dsp:cNvPr id="0" name=""/>
        <dsp:cNvSpPr/>
      </dsp:nvSpPr>
      <dsp:spPr>
        <a:xfrm>
          <a:off x="3989504" y="2438399"/>
          <a:ext cx="726317"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608" tIns="419608" rIns="419608" bIns="419608" numCol="1" spcCol="1270" anchor="t" anchorCtr="0">
          <a:noAutofit/>
        </a:bodyPr>
        <a:lstStyle/>
        <a:p>
          <a:pPr marL="0" lvl="0" indent="0" algn="ctr" defTabSz="2622550">
            <a:lnSpc>
              <a:spcPct val="90000"/>
            </a:lnSpc>
            <a:spcBef>
              <a:spcPct val="0"/>
            </a:spcBef>
            <a:spcAft>
              <a:spcPct val="35000"/>
            </a:spcAft>
            <a:buNone/>
          </a:pPr>
          <a:endParaRPr lang="es-CR" sz="5900" kern="1200"/>
        </a:p>
      </dsp:txBody>
      <dsp:txXfrm>
        <a:off x="3989504" y="2438399"/>
        <a:ext cx="726317" cy="1625600"/>
      </dsp:txXfrm>
    </dsp:sp>
    <dsp:sp modelId="{BCE72BCF-D1B8-4AD8-9999-8E4EEE39B7BE}">
      <dsp:nvSpPr>
        <dsp:cNvPr id="0" name=""/>
        <dsp:cNvSpPr/>
      </dsp:nvSpPr>
      <dsp:spPr>
        <a:xfrm>
          <a:off x="4149463" y="1828800"/>
          <a:ext cx="406400" cy="406400"/>
        </a:xfrm>
        <a:prstGeom prst="ellipse">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2FE2159E-2622-4AD6-B89D-3CF708FC3A62}">
      <dsp:nvSpPr>
        <dsp:cNvPr id="0" name=""/>
        <dsp:cNvSpPr/>
      </dsp:nvSpPr>
      <dsp:spPr>
        <a:xfrm>
          <a:off x="4752138" y="0"/>
          <a:ext cx="726317"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608" tIns="419608" rIns="419608" bIns="419608" numCol="1" spcCol="1270" anchor="b" anchorCtr="0">
          <a:noAutofit/>
        </a:bodyPr>
        <a:lstStyle/>
        <a:p>
          <a:pPr marL="0" lvl="0" indent="0" algn="ctr" defTabSz="2622550">
            <a:lnSpc>
              <a:spcPct val="90000"/>
            </a:lnSpc>
            <a:spcBef>
              <a:spcPct val="0"/>
            </a:spcBef>
            <a:spcAft>
              <a:spcPct val="35000"/>
            </a:spcAft>
            <a:buNone/>
          </a:pPr>
          <a:endParaRPr lang="es-CR" sz="5900" kern="1200"/>
        </a:p>
      </dsp:txBody>
      <dsp:txXfrm>
        <a:off x="4752138" y="0"/>
        <a:ext cx="726317" cy="1625600"/>
      </dsp:txXfrm>
    </dsp:sp>
    <dsp:sp modelId="{2E4D60C5-8DEE-4BB2-8FD3-7D9A029A2185}">
      <dsp:nvSpPr>
        <dsp:cNvPr id="0" name=""/>
        <dsp:cNvSpPr/>
      </dsp:nvSpPr>
      <dsp:spPr>
        <a:xfrm>
          <a:off x="4912096" y="1828800"/>
          <a:ext cx="406400" cy="406400"/>
        </a:xfrm>
        <a:prstGeom prst="ellipse">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67189AF-5492-4F7D-92F1-FF7311312E12}">
      <dsp:nvSpPr>
        <dsp:cNvPr id="0" name=""/>
        <dsp:cNvSpPr/>
      </dsp:nvSpPr>
      <dsp:spPr>
        <a:xfrm>
          <a:off x="5514771" y="2438399"/>
          <a:ext cx="726317"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608" tIns="419608" rIns="419608" bIns="419608" numCol="1" spcCol="1270" anchor="t" anchorCtr="0">
          <a:noAutofit/>
        </a:bodyPr>
        <a:lstStyle/>
        <a:p>
          <a:pPr marL="0" lvl="0" indent="0" algn="ctr" defTabSz="2622550">
            <a:lnSpc>
              <a:spcPct val="90000"/>
            </a:lnSpc>
            <a:spcBef>
              <a:spcPct val="0"/>
            </a:spcBef>
            <a:spcAft>
              <a:spcPct val="35000"/>
            </a:spcAft>
            <a:buNone/>
          </a:pPr>
          <a:endParaRPr lang="es-CR" sz="5900" kern="1200"/>
        </a:p>
      </dsp:txBody>
      <dsp:txXfrm>
        <a:off x="5514771" y="2438399"/>
        <a:ext cx="726317" cy="1625600"/>
      </dsp:txXfrm>
    </dsp:sp>
    <dsp:sp modelId="{21C0D01F-AD68-48E0-A9E8-45862529F095}">
      <dsp:nvSpPr>
        <dsp:cNvPr id="0" name=""/>
        <dsp:cNvSpPr/>
      </dsp:nvSpPr>
      <dsp:spPr>
        <a:xfrm>
          <a:off x="5674730" y="1828800"/>
          <a:ext cx="406400" cy="406400"/>
        </a:xfrm>
        <a:prstGeom prst="ellipse">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086C7860-7A7C-4D9C-86A9-CE1510D1659E}">
      <dsp:nvSpPr>
        <dsp:cNvPr id="0" name=""/>
        <dsp:cNvSpPr/>
      </dsp:nvSpPr>
      <dsp:spPr>
        <a:xfrm>
          <a:off x="6277404" y="0"/>
          <a:ext cx="726317"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608" tIns="419608" rIns="419608" bIns="419608" numCol="1" spcCol="1270" anchor="b" anchorCtr="0">
          <a:noAutofit/>
        </a:bodyPr>
        <a:lstStyle/>
        <a:p>
          <a:pPr marL="0" lvl="0" indent="0" algn="ctr" defTabSz="2622550">
            <a:lnSpc>
              <a:spcPct val="90000"/>
            </a:lnSpc>
            <a:spcBef>
              <a:spcPct val="0"/>
            </a:spcBef>
            <a:spcAft>
              <a:spcPct val="35000"/>
            </a:spcAft>
            <a:buNone/>
          </a:pPr>
          <a:endParaRPr lang="es-CR" sz="5900" kern="1200"/>
        </a:p>
      </dsp:txBody>
      <dsp:txXfrm>
        <a:off x="6277404" y="0"/>
        <a:ext cx="726317" cy="1625600"/>
      </dsp:txXfrm>
    </dsp:sp>
    <dsp:sp modelId="{73A425EE-C094-479C-BFDB-B7F76053CE6A}">
      <dsp:nvSpPr>
        <dsp:cNvPr id="0" name=""/>
        <dsp:cNvSpPr/>
      </dsp:nvSpPr>
      <dsp:spPr>
        <a:xfrm>
          <a:off x="6413085" y="1848055"/>
          <a:ext cx="406400" cy="40640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DF2C405F-F1D9-478E-A5A3-335FE6BE9810}">
      <dsp:nvSpPr>
        <dsp:cNvPr id="0" name=""/>
        <dsp:cNvSpPr/>
      </dsp:nvSpPr>
      <dsp:spPr>
        <a:xfrm>
          <a:off x="7040038" y="2438399"/>
          <a:ext cx="726317"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608" tIns="419608" rIns="419608" bIns="419608" numCol="1" spcCol="1270" anchor="t" anchorCtr="0">
          <a:noAutofit/>
        </a:bodyPr>
        <a:lstStyle/>
        <a:p>
          <a:pPr marL="0" lvl="0" indent="0" algn="ctr" defTabSz="2622550">
            <a:lnSpc>
              <a:spcPct val="90000"/>
            </a:lnSpc>
            <a:spcBef>
              <a:spcPct val="0"/>
            </a:spcBef>
            <a:spcAft>
              <a:spcPct val="35000"/>
            </a:spcAft>
            <a:buNone/>
          </a:pPr>
          <a:endParaRPr lang="es-CR" sz="5900" kern="1200"/>
        </a:p>
      </dsp:txBody>
      <dsp:txXfrm>
        <a:off x="7040038" y="2438399"/>
        <a:ext cx="726317" cy="1625600"/>
      </dsp:txXfrm>
    </dsp:sp>
    <dsp:sp modelId="{BDA62E8E-A669-4B1F-BD01-1E9BF1A014B1}">
      <dsp:nvSpPr>
        <dsp:cNvPr id="0" name=""/>
        <dsp:cNvSpPr/>
      </dsp:nvSpPr>
      <dsp:spPr>
        <a:xfrm>
          <a:off x="7199996" y="1828800"/>
          <a:ext cx="406400" cy="40640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15743D-B87D-41FF-A79C-2994FD59C0CC}">
      <dsp:nvSpPr>
        <dsp:cNvPr id="0" name=""/>
        <dsp:cNvSpPr/>
      </dsp:nvSpPr>
      <dsp:spPr>
        <a:xfrm>
          <a:off x="0" y="1002961"/>
          <a:ext cx="8833757" cy="1337281"/>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4D6D6C-D8E4-446F-B692-6DC07EF7848A}">
      <dsp:nvSpPr>
        <dsp:cNvPr id="0" name=""/>
        <dsp:cNvSpPr/>
      </dsp:nvSpPr>
      <dsp:spPr>
        <a:xfrm>
          <a:off x="315" y="0"/>
          <a:ext cx="952065" cy="1337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b" anchorCtr="0">
          <a:noAutofit/>
        </a:bodyPr>
        <a:lstStyle/>
        <a:p>
          <a:pPr marL="0" lvl="0" indent="0" algn="ctr" defTabSz="488950">
            <a:lnSpc>
              <a:spcPct val="90000"/>
            </a:lnSpc>
            <a:spcBef>
              <a:spcPct val="0"/>
            </a:spcBef>
            <a:spcAft>
              <a:spcPct val="35000"/>
            </a:spcAft>
            <a:buNone/>
          </a:pPr>
          <a:r>
            <a:rPr lang="es-CR" sz="1100" kern="1200" dirty="0">
              <a:latin typeface="Calibri" panose="020F0502020204030204" pitchFamily="34" charset="0"/>
              <a:ea typeface="Calibri" panose="020F0502020204030204" pitchFamily="34" charset="0"/>
              <a:cs typeface="Calibri" panose="020F0502020204030204" pitchFamily="34" charset="0"/>
            </a:rPr>
            <a:t>14/05/2024 </a:t>
          </a:r>
        </a:p>
        <a:p>
          <a:pPr marL="0" lvl="0" indent="0" algn="ctr" defTabSz="488950">
            <a:lnSpc>
              <a:spcPct val="90000"/>
            </a:lnSpc>
            <a:spcBef>
              <a:spcPct val="0"/>
            </a:spcBef>
            <a:spcAft>
              <a:spcPct val="35000"/>
            </a:spcAft>
            <a:buNone/>
          </a:pPr>
          <a:r>
            <a:rPr lang="es-CR" sz="1100" kern="1200" dirty="0">
              <a:latin typeface="Calibri" panose="020F0502020204030204" pitchFamily="34" charset="0"/>
              <a:ea typeface="Calibri" panose="020F0502020204030204" pitchFamily="34" charset="0"/>
              <a:cs typeface="Calibri" panose="020F0502020204030204" pitchFamily="34" charset="0"/>
            </a:rPr>
            <a:t>Revisión de la plataforma de </a:t>
          </a:r>
          <a:r>
            <a:rPr lang="es-MX" sz="1100" b="0" i="0" kern="1200" dirty="0">
              <a:latin typeface="Calibri" panose="020F0502020204030204" pitchFamily="34" charset="0"/>
              <a:ea typeface="Calibri" panose="020F0502020204030204" pitchFamily="34" charset="0"/>
              <a:cs typeface="Calibri" panose="020F0502020204030204" pitchFamily="34" charset="0"/>
            </a:rPr>
            <a:t>alimentos, cosméticos, productos higiénicos</a:t>
          </a:r>
          <a:endParaRPr lang="es-CR" sz="1100" kern="1200" dirty="0">
            <a:latin typeface="Calibri" panose="020F0502020204030204" pitchFamily="34" charset="0"/>
            <a:ea typeface="Calibri" panose="020F0502020204030204" pitchFamily="34" charset="0"/>
            <a:cs typeface="Calibri" panose="020F0502020204030204" pitchFamily="34" charset="0"/>
          </a:endParaRPr>
        </a:p>
      </dsp:txBody>
      <dsp:txXfrm>
        <a:off x="315" y="0"/>
        <a:ext cx="952065" cy="1337281"/>
      </dsp:txXfrm>
    </dsp:sp>
    <dsp:sp modelId="{24E9A458-9CD6-42CB-BA7F-F9C4AF3A32AA}">
      <dsp:nvSpPr>
        <dsp:cNvPr id="0" name=""/>
        <dsp:cNvSpPr/>
      </dsp:nvSpPr>
      <dsp:spPr>
        <a:xfrm>
          <a:off x="309188" y="1504441"/>
          <a:ext cx="334320" cy="334320"/>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EFCAB6-5900-4126-9FAD-D38D0AFC5087}">
      <dsp:nvSpPr>
        <dsp:cNvPr id="0" name=""/>
        <dsp:cNvSpPr/>
      </dsp:nvSpPr>
      <dsp:spPr>
        <a:xfrm>
          <a:off x="999984" y="2005922"/>
          <a:ext cx="952065" cy="1337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s-CR" sz="1200" kern="1200" dirty="0">
              <a:latin typeface="Calibri" panose="020F0502020204030204" pitchFamily="34" charset="0"/>
              <a:ea typeface="Calibri" panose="020F0502020204030204" pitchFamily="34" charset="0"/>
              <a:cs typeface="Calibri" panose="020F0502020204030204" pitchFamily="34" charset="0"/>
            </a:rPr>
            <a:t>31/05/2024 </a:t>
          </a:r>
        </a:p>
        <a:p>
          <a:pPr marL="0" lvl="0" indent="0" algn="ctr" defTabSz="533400">
            <a:lnSpc>
              <a:spcPct val="90000"/>
            </a:lnSpc>
            <a:spcBef>
              <a:spcPct val="0"/>
            </a:spcBef>
            <a:spcAft>
              <a:spcPct val="35000"/>
            </a:spcAft>
            <a:buNone/>
          </a:pPr>
          <a:r>
            <a:rPr lang="es-CR" sz="1100" kern="1200" dirty="0">
              <a:latin typeface="Calibri" panose="020F0502020204030204" pitchFamily="34" charset="0"/>
              <a:ea typeface="Calibri" panose="020F0502020204030204" pitchFamily="34" charset="0"/>
              <a:cs typeface="Calibri" panose="020F0502020204030204" pitchFamily="34" charset="0"/>
            </a:rPr>
            <a:t>Requerimiento de Productos Naturales </a:t>
          </a:r>
          <a:r>
            <a:rPr lang="pt-BR" sz="1100" b="0" i="0" kern="1200" dirty="0">
              <a:latin typeface="Calibri" panose="020F0502020204030204" pitchFamily="34" charset="0"/>
              <a:ea typeface="Calibri" panose="020F0502020204030204" pitchFamily="34" charset="0"/>
              <a:cs typeface="Calibri" panose="020F0502020204030204" pitchFamily="34" charset="0"/>
            </a:rPr>
            <a:t>RTCA 11.03.64:19, Decreto N° 44435</a:t>
          </a:r>
          <a:endParaRPr lang="es-CR" sz="1100" kern="1200" dirty="0">
            <a:latin typeface="Calibri" panose="020F0502020204030204" pitchFamily="34" charset="0"/>
            <a:ea typeface="Calibri" panose="020F0502020204030204" pitchFamily="34" charset="0"/>
            <a:cs typeface="Calibri" panose="020F0502020204030204" pitchFamily="34" charset="0"/>
          </a:endParaRPr>
        </a:p>
      </dsp:txBody>
      <dsp:txXfrm>
        <a:off x="999984" y="2005922"/>
        <a:ext cx="952065" cy="1337281"/>
      </dsp:txXfrm>
    </dsp:sp>
    <dsp:sp modelId="{F214C78E-CC07-45D9-9784-4C4EA72B7778}">
      <dsp:nvSpPr>
        <dsp:cNvPr id="0" name=""/>
        <dsp:cNvSpPr/>
      </dsp:nvSpPr>
      <dsp:spPr>
        <a:xfrm>
          <a:off x="1308857" y="1504441"/>
          <a:ext cx="334320" cy="334320"/>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7E46E5-C70D-4A3B-9052-0B629EB9FEB5}">
      <dsp:nvSpPr>
        <dsp:cNvPr id="0" name=""/>
        <dsp:cNvSpPr/>
      </dsp:nvSpPr>
      <dsp:spPr>
        <a:xfrm>
          <a:off x="1999653" y="0"/>
          <a:ext cx="952065" cy="1337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b" anchorCtr="0">
          <a:noAutofit/>
        </a:bodyPr>
        <a:lstStyle/>
        <a:p>
          <a:pPr marL="0" lvl="0" indent="0" algn="ctr" defTabSz="488950">
            <a:lnSpc>
              <a:spcPct val="90000"/>
            </a:lnSpc>
            <a:spcBef>
              <a:spcPct val="0"/>
            </a:spcBef>
            <a:spcAft>
              <a:spcPct val="35000"/>
            </a:spcAft>
            <a:buNone/>
          </a:pPr>
          <a:r>
            <a:rPr lang="es-CR" sz="1100" kern="1200" dirty="0">
              <a:latin typeface="Calibri" panose="020F0502020204030204" pitchFamily="34" charset="0"/>
              <a:ea typeface="Calibri" panose="020F0502020204030204" pitchFamily="34" charset="0"/>
              <a:cs typeface="Calibri" panose="020F0502020204030204" pitchFamily="34" charset="0"/>
            </a:rPr>
            <a:t>06/06/2024</a:t>
          </a:r>
        </a:p>
        <a:p>
          <a:pPr marL="0" lvl="0" indent="0" algn="ctr" defTabSz="488950">
            <a:lnSpc>
              <a:spcPct val="90000"/>
            </a:lnSpc>
            <a:spcBef>
              <a:spcPct val="0"/>
            </a:spcBef>
            <a:spcAft>
              <a:spcPct val="35000"/>
            </a:spcAft>
            <a:buNone/>
          </a:pPr>
          <a:r>
            <a:rPr lang="es-CR" sz="1100" kern="1200" dirty="0">
              <a:latin typeface="Calibri" panose="020F0502020204030204" pitchFamily="34" charset="0"/>
              <a:ea typeface="Calibri" panose="020F0502020204030204" pitchFamily="34" charset="0"/>
              <a:cs typeface="Calibri" panose="020F0502020204030204" pitchFamily="34" charset="0"/>
            </a:rPr>
            <a:t>Comunicado interno sobre la aplicación de este reconocimiento </a:t>
          </a:r>
        </a:p>
      </dsp:txBody>
      <dsp:txXfrm>
        <a:off x="1999653" y="0"/>
        <a:ext cx="952065" cy="1337281"/>
      </dsp:txXfrm>
    </dsp:sp>
    <dsp:sp modelId="{2E1CBCE5-35B8-46D9-811A-C6B780A7E504}">
      <dsp:nvSpPr>
        <dsp:cNvPr id="0" name=""/>
        <dsp:cNvSpPr/>
      </dsp:nvSpPr>
      <dsp:spPr>
        <a:xfrm>
          <a:off x="2308526" y="1504441"/>
          <a:ext cx="334320" cy="334320"/>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7F9EED-3364-4D14-8708-C3378D17A801}">
      <dsp:nvSpPr>
        <dsp:cNvPr id="0" name=""/>
        <dsp:cNvSpPr/>
      </dsp:nvSpPr>
      <dsp:spPr>
        <a:xfrm>
          <a:off x="2999323" y="2005922"/>
          <a:ext cx="952065" cy="1337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t" anchorCtr="0">
          <a:noAutofit/>
        </a:bodyPr>
        <a:lstStyle/>
        <a:p>
          <a:pPr marL="0" lvl="0" indent="0" algn="ctr" defTabSz="488950">
            <a:lnSpc>
              <a:spcPct val="90000"/>
            </a:lnSpc>
            <a:spcBef>
              <a:spcPct val="0"/>
            </a:spcBef>
            <a:spcAft>
              <a:spcPct val="35000"/>
            </a:spcAft>
            <a:buNone/>
          </a:pPr>
          <a:r>
            <a:rPr lang="es-CR" sz="1100" kern="1200" dirty="0">
              <a:latin typeface="Calibri" panose="020F0502020204030204" pitchFamily="34" charset="0"/>
              <a:ea typeface="Calibri" panose="020F0502020204030204" pitchFamily="34" charset="0"/>
              <a:cs typeface="Calibri" panose="020F0502020204030204" pitchFamily="34" charset="0"/>
            </a:rPr>
            <a:t>Julio-2024 </a:t>
          </a:r>
        </a:p>
        <a:p>
          <a:pPr marL="0" lvl="0" indent="0" algn="ctr" defTabSz="488950">
            <a:lnSpc>
              <a:spcPct val="90000"/>
            </a:lnSpc>
            <a:spcBef>
              <a:spcPct val="0"/>
            </a:spcBef>
            <a:spcAft>
              <a:spcPct val="35000"/>
            </a:spcAft>
            <a:buNone/>
          </a:pPr>
          <a:r>
            <a:rPr lang="es-CR" sz="1100" kern="1200" dirty="0">
              <a:latin typeface="Calibri" panose="020F0502020204030204" pitchFamily="34" charset="0"/>
              <a:ea typeface="Calibri" panose="020F0502020204030204" pitchFamily="34" charset="0"/>
              <a:cs typeface="Calibri" panose="020F0502020204030204" pitchFamily="34" charset="0"/>
            </a:rPr>
            <a:t>Revisión del caso de Medicamentos</a:t>
          </a:r>
        </a:p>
      </dsp:txBody>
      <dsp:txXfrm>
        <a:off x="2999323" y="2005922"/>
        <a:ext cx="952065" cy="1337281"/>
      </dsp:txXfrm>
    </dsp:sp>
    <dsp:sp modelId="{FE18D5D2-74BE-4C0D-B678-B4DA983EF709}">
      <dsp:nvSpPr>
        <dsp:cNvPr id="0" name=""/>
        <dsp:cNvSpPr/>
      </dsp:nvSpPr>
      <dsp:spPr>
        <a:xfrm>
          <a:off x="3308195" y="1504441"/>
          <a:ext cx="334320" cy="334320"/>
        </a:xfrm>
        <a:prstGeom prst="ellipse">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5A530E-8C96-4922-A997-4711ACD10818}">
      <dsp:nvSpPr>
        <dsp:cNvPr id="0" name=""/>
        <dsp:cNvSpPr/>
      </dsp:nvSpPr>
      <dsp:spPr>
        <a:xfrm>
          <a:off x="3998992" y="0"/>
          <a:ext cx="952065" cy="1337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b" anchorCtr="0">
          <a:noAutofit/>
        </a:bodyPr>
        <a:lstStyle/>
        <a:p>
          <a:pPr marL="0" lvl="0" indent="0" algn="ctr" defTabSz="488950">
            <a:lnSpc>
              <a:spcPct val="90000"/>
            </a:lnSpc>
            <a:spcBef>
              <a:spcPct val="0"/>
            </a:spcBef>
            <a:spcAft>
              <a:spcPct val="35000"/>
            </a:spcAft>
            <a:buNone/>
          </a:pPr>
          <a:r>
            <a:rPr lang="es-CR" sz="1100" kern="1200" dirty="0">
              <a:latin typeface="Calibri" panose="020F0502020204030204" pitchFamily="34" charset="0"/>
              <a:ea typeface="Calibri" panose="020F0502020204030204" pitchFamily="34" charset="0"/>
              <a:cs typeface="Calibri" panose="020F0502020204030204" pitchFamily="34" charset="0"/>
            </a:rPr>
            <a:t>Agosto-2024 </a:t>
          </a:r>
        </a:p>
        <a:p>
          <a:pPr marL="0" lvl="0" indent="0" algn="ctr" defTabSz="488950">
            <a:lnSpc>
              <a:spcPct val="90000"/>
            </a:lnSpc>
            <a:spcBef>
              <a:spcPct val="0"/>
            </a:spcBef>
            <a:spcAft>
              <a:spcPct val="35000"/>
            </a:spcAft>
            <a:buNone/>
          </a:pPr>
          <a:r>
            <a:rPr lang="es-CR" sz="1100" kern="1200" dirty="0">
              <a:latin typeface="Calibri" panose="020F0502020204030204" pitchFamily="34" charset="0"/>
              <a:ea typeface="Calibri" panose="020F0502020204030204" pitchFamily="34" charset="0"/>
              <a:cs typeface="Calibri" panose="020F0502020204030204" pitchFamily="34" charset="0"/>
            </a:rPr>
            <a:t>Requerimiento de los reportes específicos de estos trámites</a:t>
          </a:r>
        </a:p>
      </dsp:txBody>
      <dsp:txXfrm>
        <a:off x="3998992" y="0"/>
        <a:ext cx="952065" cy="1337281"/>
      </dsp:txXfrm>
    </dsp:sp>
    <dsp:sp modelId="{DA4FF1B4-A0E4-4C57-9953-650941AEB2BE}">
      <dsp:nvSpPr>
        <dsp:cNvPr id="0" name=""/>
        <dsp:cNvSpPr/>
      </dsp:nvSpPr>
      <dsp:spPr>
        <a:xfrm>
          <a:off x="4307865" y="1504441"/>
          <a:ext cx="334320" cy="334320"/>
        </a:xfrm>
        <a:prstGeom prst="ellipse">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092BC4-0B9B-4A28-A938-C5B34DFC10E4}">
      <dsp:nvSpPr>
        <dsp:cNvPr id="0" name=""/>
        <dsp:cNvSpPr/>
      </dsp:nvSpPr>
      <dsp:spPr>
        <a:xfrm>
          <a:off x="4998661" y="2005922"/>
          <a:ext cx="952065" cy="1337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t" anchorCtr="0">
          <a:noAutofit/>
        </a:bodyPr>
        <a:lstStyle/>
        <a:p>
          <a:pPr marL="0" lvl="0" indent="0" algn="ctr" defTabSz="488950">
            <a:lnSpc>
              <a:spcPct val="90000"/>
            </a:lnSpc>
            <a:spcBef>
              <a:spcPct val="0"/>
            </a:spcBef>
            <a:spcAft>
              <a:spcPct val="35000"/>
            </a:spcAft>
            <a:buNone/>
          </a:pPr>
          <a:r>
            <a:rPr lang="es-CR" sz="1100" b="1" kern="1200" dirty="0">
              <a:latin typeface="Calibri" panose="020F0502020204030204" pitchFamily="34" charset="0"/>
              <a:ea typeface="Calibri" panose="020F0502020204030204" pitchFamily="34" charset="0"/>
              <a:cs typeface="Calibri" panose="020F0502020204030204" pitchFamily="34" charset="0"/>
            </a:rPr>
            <a:t>Octubre-2024 Calendarización de sesiones técnicas y legales 15, 21 y 23 de octubre</a:t>
          </a:r>
        </a:p>
      </dsp:txBody>
      <dsp:txXfrm>
        <a:off x="4998661" y="2005922"/>
        <a:ext cx="952065" cy="1337281"/>
      </dsp:txXfrm>
    </dsp:sp>
    <dsp:sp modelId="{347447CD-993B-4044-95B6-FEBFB3AE46A5}">
      <dsp:nvSpPr>
        <dsp:cNvPr id="0" name=""/>
        <dsp:cNvSpPr/>
      </dsp:nvSpPr>
      <dsp:spPr>
        <a:xfrm>
          <a:off x="5307534" y="1504441"/>
          <a:ext cx="334320" cy="3343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47AABD-149C-46D2-9556-D8D9622915B3}">
      <dsp:nvSpPr>
        <dsp:cNvPr id="0" name=""/>
        <dsp:cNvSpPr/>
      </dsp:nvSpPr>
      <dsp:spPr>
        <a:xfrm>
          <a:off x="5998330" y="0"/>
          <a:ext cx="952065" cy="1337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b" anchorCtr="0">
          <a:noAutofit/>
        </a:bodyPr>
        <a:lstStyle/>
        <a:p>
          <a:pPr marL="0" lvl="0" indent="0" algn="ctr" defTabSz="488950">
            <a:lnSpc>
              <a:spcPct val="90000"/>
            </a:lnSpc>
            <a:spcBef>
              <a:spcPct val="0"/>
            </a:spcBef>
            <a:spcAft>
              <a:spcPct val="35000"/>
            </a:spcAft>
            <a:buNone/>
          </a:pPr>
          <a:r>
            <a:rPr lang="es-CR" sz="1100" b="1" kern="1200" dirty="0">
              <a:latin typeface="Calibri" panose="020F0502020204030204" pitchFamily="34" charset="0"/>
              <a:ea typeface="Calibri" panose="020F0502020204030204" pitchFamily="34" charset="0"/>
              <a:cs typeface="Calibri" panose="020F0502020204030204" pitchFamily="34" charset="0"/>
            </a:rPr>
            <a:t>12 Noviembre 2024 </a:t>
          </a:r>
        </a:p>
        <a:p>
          <a:pPr marL="0" lvl="0" indent="0" algn="ctr" defTabSz="488950">
            <a:lnSpc>
              <a:spcPct val="90000"/>
            </a:lnSpc>
            <a:spcBef>
              <a:spcPct val="0"/>
            </a:spcBef>
            <a:spcAft>
              <a:spcPct val="35000"/>
            </a:spcAft>
            <a:buNone/>
          </a:pPr>
          <a:r>
            <a:rPr lang="es-CR" sz="1100" b="1" kern="1200" dirty="0">
              <a:latin typeface="Calibri" panose="020F0502020204030204" pitchFamily="34" charset="0"/>
              <a:ea typeface="Calibri" panose="020F0502020204030204" pitchFamily="34" charset="0"/>
              <a:cs typeface="Calibri" panose="020F0502020204030204" pitchFamily="34" charset="0"/>
            </a:rPr>
            <a:t>CIRCULAR MS-DRPIS-1767-202</a:t>
          </a:r>
        </a:p>
      </dsp:txBody>
      <dsp:txXfrm>
        <a:off x="5998330" y="0"/>
        <a:ext cx="952065" cy="1337281"/>
      </dsp:txXfrm>
    </dsp:sp>
    <dsp:sp modelId="{3525EC41-C0D0-4350-B8FC-E3182140289A}">
      <dsp:nvSpPr>
        <dsp:cNvPr id="0" name=""/>
        <dsp:cNvSpPr/>
      </dsp:nvSpPr>
      <dsp:spPr>
        <a:xfrm>
          <a:off x="6307203" y="1504441"/>
          <a:ext cx="334320" cy="3343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70FC08-0A3F-4114-9E70-FA8465A9F0ED}">
      <dsp:nvSpPr>
        <dsp:cNvPr id="0" name=""/>
        <dsp:cNvSpPr/>
      </dsp:nvSpPr>
      <dsp:spPr>
        <a:xfrm>
          <a:off x="6997999" y="2005922"/>
          <a:ext cx="952065" cy="1337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s-CR" sz="1200" b="1" kern="1200" dirty="0">
              <a:latin typeface="Calibri" panose="020F0502020204030204" pitchFamily="34" charset="0"/>
              <a:ea typeface="Calibri" panose="020F0502020204030204" pitchFamily="34" charset="0"/>
              <a:cs typeface="Calibri" panose="020F0502020204030204" pitchFamily="34" charset="0"/>
            </a:rPr>
            <a:t>13/11/24  Ya se solicitó incluir en  página Web y Regístrelo</a:t>
          </a:r>
        </a:p>
      </dsp:txBody>
      <dsp:txXfrm>
        <a:off x="6997999" y="2005922"/>
        <a:ext cx="952065" cy="1337281"/>
      </dsp:txXfrm>
    </dsp:sp>
    <dsp:sp modelId="{41B64A2F-BF4B-41FA-8480-EAA55A7175C2}">
      <dsp:nvSpPr>
        <dsp:cNvPr id="0" name=""/>
        <dsp:cNvSpPr/>
      </dsp:nvSpPr>
      <dsp:spPr>
        <a:xfrm>
          <a:off x="7306872" y="1504441"/>
          <a:ext cx="334320" cy="3343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1e80f0c3a4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1e80f0c3a4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R"/>
          </a:p>
        </p:txBody>
      </p:sp>
      <p:sp>
        <p:nvSpPr>
          <p:cNvPr id="4" name="Marcador de número de diapositiva 3"/>
          <p:cNvSpPr>
            <a:spLocks noGrp="1"/>
          </p:cNvSpPr>
          <p:nvPr>
            <p:ph type="sldNum" sz="quarter" idx="5"/>
          </p:nvPr>
        </p:nvSpPr>
        <p:spPr/>
        <p:txBody>
          <a:bodyPr/>
          <a:lstStyle/>
          <a:p>
            <a:fld id="{1AD6CBBC-9F7F-4636-A05A-4EAA6B3B40B8}" type="slidenum">
              <a:rPr lang="es-CR" smtClean="0"/>
              <a:t>8</a:t>
            </a:fld>
            <a:endParaRPr lang="es-CR"/>
          </a:p>
        </p:txBody>
      </p:sp>
    </p:spTree>
    <p:extLst>
      <p:ext uri="{BB962C8B-B14F-4D97-AF65-F5344CB8AC3E}">
        <p14:creationId xmlns:p14="http://schemas.microsoft.com/office/powerpoint/2010/main" val="1398765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7CD907-AB6C-FF11-3196-3A9E76521F4C}"/>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6B4F8EC-8FC5-B299-8724-891A26322804}"/>
              </a:ext>
            </a:extLst>
          </p:cNvPr>
          <p:cNvSpPr>
            <a:spLocks noGrp="1" noRot="1" noChangeAspect="1"/>
          </p:cNvSpPr>
          <p:nvPr>
            <p:ph type="sldImg"/>
          </p:nvPr>
        </p:nvSpPr>
        <p:spPr>
          <a:xfrm>
            <a:off x="381000" y="685800"/>
            <a:ext cx="6096000" cy="3429000"/>
          </a:xfrm>
        </p:spPr>
      </p:sp>
      <p:sp>
        <p:nvSpPr>
          <p:cNvPr id="3" name="Marcador de notas 2">
            <a:extLst>
              <a:ext uri="{FF2B5EF4-FFF2-40B4-BE49-F238E27FC236}">
                <a16:creationId xmlns:a16="http://schemas.microsoft.com/office/drawing/2014/main" id="{FCC26D83-E085-963C-CFF2-ECC4CCF9D83F}"/>
              </a:ext>
            </a:extLst>
          </p:cNvPr>
          <p:cNvSpPr>
            <a:spLocks noGrp="1"/>
          </p:cNvSpPr>
          <p:nvPr>
            <p:ph type="body" idx="1"/>
          </p:nvPr>
        </p:nvSpPr>
        <p:spPr/>
        <p:txBody>
          <a:bodyPr/>
          <a:lstStyle/>
          <a:p>
            <a:endParaRPr lang="es-CR"/>
          </a:p>
        </p:txBody>
      </p:sp>
      <p:sp>
        <p:nvSpPr>
          <p:cNvPr id="4" name="Marcador de número de diapositiva 3">
            <a:extLst>
              <a:ext uri="{FF2B5EF4-FFF2-40B4-BE49-F238E27FC236}">
                <a16:creationId xmlns:a16="http://schemas.microsoft.com/office/drawing/2014/main" id="{8691B236-6C01-F952-3929-E94CA7305B06}"/>
              </a:ext>
            </a:extLst>
          </p:cNvPr>
          <p:cNvSpPr>
            <a:spLocks noGrp="1"/>
          </p:cNvSpPr>
          <p:nvPr>
            <p:ph type="sldNum" sz="quarter" idx="5"/>
          </p:nvPr>
        </p:nvSpPr>
        <p:spPr/>
        <p:txBody>
          <a:bodyPr/>
          <a:lstStyle/>
          <a:p>
            <a:fld id="{1AD6CBBC-9F7F-4636-A05A-4EAA6B3B40B8}" type="slidenum">
              <a:rPr lang="es-CR" smtClean="0"/>
              <a:t>9</a:t>
            </a:fld>
            <a:endParaRPr lang="es-CR"/>
          </a:p>
        </p:txBody>
      </p:sp>
    </p:spTree>
    <p:extLst>
      <p:ext uri="{BB962C8B-B14F-4D97-AF65-F5344CB8AC3E}">
        <p14:creationId xmlns:p14="http://schemas.microsoft.com/office/powerpoint/2010/main" val="2946966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1e80f0c3a4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1e80f0c3a4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5"/>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5"/>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6" name="Google Shape;16;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10"/>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10"/>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12"/>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12"/>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12"/>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12"/>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3"/>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4"/>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4"/>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7" name="Google Shape;47;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ítulo y conteni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3917A6-AC6D-490C-947C-C8BDB0A54B33}"/>
              </a:ext>
            </a:extLst>
          </p:cNvPr>
          <p:cNvSpPr>
            <a:spLocks noGrp="1"/>
          </p:cNvSpPr>
          <p:nvPr>
            <p:ph type="title" hasCustomPrompt="1"/>
          </p:nvPr>
        </p:nvSpPr>
        <p:spPr>
          <a:xfrm>
            <a:off x="824593" y="2443163"/>
            <a:ext cx="3152435" cy="557808"/>
          </a:xfrm>
        </p:spPr>
        <p:txBody>
          <a:bodyPr lIns="0" rtlCol="0" anchor="t">
            <a:noAutofit/>
          </a:bodyPr>
          <a:lstStyle>
            <a:lvl1pPr>
              <a:defRPr sz="2100" cap="all" baseline="0">
                <a:solidFill>
                  <a:schemeClr val="accent1"/>
                </a:solidFill>
              </a:defRPr>
            </a:lvl1pPr>
          </a:lstStyle>
          <a:p>
            <a:pPr rtl="0"/>
            <a:r>
              <a:rPr lang="es-ES" noProof="0"/>
              <a:t>Haga clic para editar</a:t>
            </a:r>
          </a:p>
        </p:txBody>
      </p:sp>
      <p:sp>
        <p:nvSpPr>
          <p:cNvPr id="3" name="Marcador de contenido 2">
            <a:extLst>
              <a:ext uri="{FF2B5EF4-FFF2-40B4-BE49-F238E27FC236}">
                <a16:creationId xmlns:a16="http://schemas.microsoft.com/office/drawing/2014/main" id="{D772EF9B-97B0-4909-B1C8-B680035F9DC5}"/>
              </a:ext>
            </a:extLst>
          </p:cNvPr>
          <p:cNvSpPr>
            <a:spLocks noGrp="1"/>
          </p:cNvSpPr>
          <p:nvPr>
            <p:ph idx="1"/>
          </p:nvPr>
        </p:nvSpPr>
        <p:spPr>
          <a:xfrm>
            <a:off x="824593" y="3178969"/>
            <a:ext cx="3152435" cy="1350169"/>
          </a:xfrm>
        </p:spPr>
        <p:txBody>
          <a:bodyPr lIns="0" rtlCol="0">
            <a:normAutofit/>
          </a:bodyPr>
          <a:lstStyle>
            <a:lvl1pPr marL="0" indent="0">
              <a:lnSpc>
                <a:spcPct val="150000"/>
              </a:lnSpc>
              <a:buNone/>
              <a:defRPr sz="900"/>
            </a:lvl1pPr>
          </a:lstStyle>
          <a:p>
            <a:pPr lvl="0" rtl="0"/>
            <a:r>
              <a:rPr lang="es-ES" noProof="0"/>
              <a:t>Haga clic para modificar los estilos de texto del patrón</a:t>
            </a:r>
          </a:p>
        </p:txBody>
      </p:sp>
      <p:sp>
        <p:nvSpPr>
          <p:cNvPr id="4" name="Marcador de fecha 3">
            <a:extLst>
              <a:ext uri="{FF2B5EF4-FFF2-40B4-BE49-F238E27FC236}">
                <a16:creationId xmlns:a16="http://schemas.microsoft.com/office/drawing/2014/main" id="{241881D0-A955-463B-814E-4977DB443F87}"/>
              </a:ext>
            </a:extLst>
          </p:cNvPr>
          <p:cNvSpPr>
            <a:spLocks noGrp="1"/>
          </p:cNvSpPr>
          <p:nvPr>
            <p:ph type="dt" sz="half" idx="10"/>
          </p:nvPr>
        </p:nvSpPr>
        <p:spPr/>
        <p:txBody>
          <a:bodyPr rtlCol="0"/>
          <a:lstStyle/>
          <a:p>
            <a:pPr rtl="0"/>
            <a:r>
              <a:rPr lang="es-ES" noProof="0"/>
              <a:t>7/01/20XX</a:t>
            </a:r>
          </a:p>
        </p:txBody>
      </p:sp>
      <p:sp>
        <p:nvSpPr>
          <p:cNvPr id="5" name="Marcador de pie de página 4">
            <a:extLst>
              <a:ext uri="{FF2B5EF4-FFF2-40B4-BE49-F238E27FC236}">
                <a16:creationId xmlns:a16="http://schemas.microsoft.com/office/drawing/2014/main" id="{660B6947-085B-4130-82A4-5D464A42F85F}"/>
              </a:ext>
            </a:extLst>
          </p:cNvPr>
          <p:cNvSpPr>
            <a:spLocks noGrp="1"/>
          </p:cNvSpPr>
          <p:nvPr>
            <p:ph type="ftr" sz="quarter" idx="11"/>
          </p:nvPr>
        </p:nvSpPr>
        <p:spPr/>
        <p:txBody>
          <a:bodyPr rtlCol="0"/>
          <a:lstStyle/>
          <a:p>
            <a:pPr rtl="0"/>
            <a:r>
              <a:rPr lang="es-ES" noProof="0"/>
              <a:t>Presentación de lanzamiento</a:t>
            </a:r>
          </a:p>
        </p:txBody>
      </p:sp>
      <p:sp>
        <p:nvSpPr>
          <p:cNvPr id="6" name="Marcador de número de diapositiva 5">
            <a:extLst>
              <a:ext uri="{FF2B5EF4-FFF2-40B4-BE49-F238E27FC236}">
                <a16:creationId xmlns:a16="http://schemas.microsoft.com/office/drawing/2014/main" id="{ABD21287-635C-42C2-8343-AB4B83FB3B76}"/>
              </a:ext>
            </a:extLst>
          </p:cNvPr>
          <p:cNvSpPr>
            <a:spLocks noGrp="1"/>
          </p:cNvSpPr>
          <p:nvPr>
            <p:ph type="sldNum" sz="quarter" idx="12"/>
          </p:nvPr>
        </p:nvSpPr>
        <p:spPr/>
        <p:txBody>
          <a:bodyPr rtlCol="0"/>
          <a:lstStyle>
            <a:lvl1pPr>
              <a:defRPr>
                <a:solidFill>
                  <a:schemeClr val="tx1"/>
                </a:solidFill>
              </a:defRPr>
            </a:lvl1pPr>
          </a:lstStyle>
          <a:p>
            <a:pPr rtl="0"/>
            <a:fld id="{9FF96520-E4CE-4EAD-8ABF-1D2297D6B3AA}" type="slidenum">
              <a:rPr lang="es-ES" noProof="0" smtClean="0"/>
              <a:pPr rtl="0"/>
              <a:t>‹Nº›</a:t>
            </a:fld>
            <a:endParaRPr lang="es-ES" noProof="0"/>
          </a:p>
        </p:txBody>
      </p:sp>
    </p:spTree>
    <p:extLst>
      <p:ext uri="{BB962C8B-B14F-4D97-AF65-F5344CB8AC3E}">
        <p14:creationId xmlns:p14="http://schemas.microsoft.com/office/powerpoint/2010/main" val="2736230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1">
            <a:alphaModFix/>
          </a:blip>
          <a:stretch>
            <a:fillRect/>
          </a:stretch>
        </a:blip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6" r:id="rId5"/>
    <p:sldLayoutId id="2147483657" r:id="rId6"/>
    <p:sldLayoutId id="2147483658" r:id="rId7"/>
    <p:sldLayoutId id="2147483659" r:id="rId8"/>
    <p:sldLayoutId id="2147483660"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2" name="Title 1">
            <a:extLst>
              <a:ext uri="{FF2B5EF4-FFF2-40B4-BE49-F238E27FC236}">
                <a16:creationId xmlns:a16="http://schemas.microsoft.com/office/drawing/2014/main" id="{9B53AF59-F2CD-C111-9A71-72E37DBDE623}"/>
              </a:ext>
            </a:extLst>
          </p:cNvPr>
          <p:cNvSpPr txBox="1">
            <a:spLocks/>
          </p:cNvSpPr>
          <p:nvPr/>
        </p:nvSpPr>
        <p:spPr>
          <a:xfrm>
            <a:off x="509220" y="1341198"/>
            <a:ext cx="8332677" cy="1059679"/>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a:spcBef>
                <a:spcPts val="1500"/>
              </a:spcBef>
              <a:defRPr sz="2100"/>
            </a:pPr>
            <a:br>
              <a:rPr lang="es-ES" sz="2400" dirty="0"/>
            </a:br>
            <a:r>
              <a:rPr lang="es-ES" sz="2400" b="1" dirty="0">
                <a:solidFill>
                  <a:srgbClr val="182951"/>
                </a:solidFill>
                <a:sym typeface="Calibri"/>
              </a:rPr>
              <a:t>Comisión de Enlace Salud, Industria y Comercio​</a:t>
            </a:r>
            <a:br>
              <a:rPr lang="es-ES" sz="2400" b="1" dirty="0">
                <a:solidFill>
                  <a:srgbClr val="182951"/>
                </a:solidFill>
                <a:sym typeface="Calibri"/>
              </a:rPr>
            </a:br>
            <a:r>
              <a:rPr lang="es-ES" sz="2400" b="1" dirty="0">
                <a:solidFill>
                  <a:srgbClr val="182951"/>
                </a:solidFill>
                <a:sym typeface="Calibri"/>
              </a:rPr>
              <a:t>(COESAINCO DE </a:t>
            </a:r>
            <a:r>
              <a:rPr lang="es-ES" sz="2400" b="1" dirty="0" err="1">
                <a:solidFill>
                  <a:srgbClr val="182951"/>
                </a:solidFill>
                <a:sym typeface="Calibri"/>
              </a:rPr>
              <a:t>N°</a:t>
            </a:r>
            <a:r>
              <a:rPr lang="es-ES" sz="2400" b="1" dirty="0">
                <a:solidFill>
                  <a:srgbClr val="182951"/>
                </a:solidFill>
                <a:sym typeface="Calibri"/>
              </a:rPr>
              <a:t> 38894-S)</a:t>
            </a:r>
            <a:endParaRPr lang="es-ES" sz="2400" b="1" dirty="0">
              <a:latin typeface="+mj-lt"/>
              <a:ea typeface="+mj-ea"/>
              <a:cs typeface="+mj-cs"/>
              <a:sym typeface="Calibri"/>
            </a:endParaRPr>
          </a:p>
        </p:txBody>
      </p:sp>
      <p:sp>
        <p:nvSpPr>
          <p:cNvPr id="3" name="Marcador de contenido 5">
            <a:extLst>
              <a:ext uri="{FF2B5EF4-FFF2-40B4-BE49-F238E27FC236}">
                <a16:creationId xmlns:a16="http://schemas.microsoft.com/office/drawing/2014/main" id="{1E6528BA-B65D-5FDA-A62B-99ACB626658E}"/>
              </a:ext>
            </a:extLst>
          </p:cNvPr>
          <p:cNvSpPr txBox="1">
            <a:spLocks/>
          </p:cNvSpPr>
          <p:nvPr/>
        </p:nvSpPr>
        <p:spPr>
          <a:xfrm>
            <a:off x="338235" y="2772008"/>
            <a:ext cx="8125560" cy="1482778"/>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pPr marL="0" indent="0">
              <a:lnSpc>
                <a:spcPct val="150000"/>
              </a:lnSpc>
              <a:buSzTx/>
              <a:defRPr sz="2000"/>
            </a:pPr>
            <a:r>
              <a:rPr lang="es-ES" sz="1400" b="1" dirty="0">
                <a:solidFill>
                  <a:schemeClr val="tx1"/>
                </a:solidFill>
              </a:rPr>
              <a:t>Viceministro Allan Mora Vargas</a:t>
            </a:r>
            <a:br>
              <a:rPr lang="es-ES" sz="1400" b="1" dirty="0">
                <a:solidFill>
                  <a:schemeClr val="tx1"/>
                </a:solidFill>
              </a:rPr>
            </a:br>
            <a:r>
              <a:rPr lang="es-ES" sz="1400" b="1" dirty="0">
                <a:solidFill>
                  <a:schemeClr val="tx1"/>
                </a:solidFill>
              </a:rPr>
              <a:t>Viceministro de Mejora Regulatoria​</a:t>
            </a:r>
            <a:br>
              <a:rPr lang="es-ES" sz="1400" b="1" dirty="0">
                <a:solidFill>
                  <a:schemeClr val="tx1"/>
                </a:solidFill>
              </a:rPr>
            </a:br>
            <a:r>
              <a:rPr lang="es-ES" sz="1400" b="1" dirty="0">
                <a:solidFill>
                  <a:schemeClr val="tx1"/>
                </a:solidFill>
              </a:rPr>
              <a:t>15 de noviembre de 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4A4BDA-2801-EED0-1FC0-E86D36E737B9}"/>
              </a:ext>
            </a:extLst>
          </p:cNvPr>
          <p:cNvSpPr>
            <a:spLocks noGrp="1"/>
          </p:cNvSpPr>
          <p:nvPr>
            <p:ph type="title"/>
          </p:nvPr>
        </p:nvSpPr>
        <p:spPr>
          <a:xfrm>
            <a:off x="354928" y="313054"/>
            <a:ext cx="8520600" cy="572700"/>
          </a:xfrm>
        </p:spPr>
        <p:txBody>
          <a:bodyPr>
            <a:normAutofit fontScale="90000"/>
          </a:bodyPr>
          <a:lstStyle/>
          <a:p>
            <a:r>
              <a:rPr lang="es-CR" b="1" dirty="0"/>
              <a:t>Regístrelo 2.0</a:t>
            </a:r>
          </a:p>
        </p:txBody>
      </p:sp>
      <p:sp>
        <p:nvSpPr>
          <p:cNvPr id="3" name="Marcador de texto 2">
            <a:extLst>
              <a:ext uri="{FF2B5EF4-FFF2-40B4-BE49-F238E27FC236}">
                <a16:creationId xmlns:a16="http://schemas.microsoft.com/office/drawing/2014/main" id="{9D8FF10C-F595-4E4C-AE61-8225246229A5}"/>
              </a:ext>
            </a:extLst>
          </p:cNvPr>
          <p:cNvSpPr>
            <a:spLocks noGrp="1"/>
          </p:cNvSpPr>
          <p:nvPr>
            <p:ph type="body" idx="1"/>
          </p:nvPr>
        </p:nvSpPr>
        <p:spPr>
          <a:xfrm>
            <a:off x="311700" y="956532"/>
            <a:ext cx="8832300" cy="3873914"/>
          </a:xfrm>
        </p:spPr>
        <p:txBody>
          <a:bodyPr>
            <a:normAutofit lnSpcReduction="10000"/>
          </a:bodyPr>
          <a:lstStyle/>
          <a:p>
            <a:r>
              <a:rPr lang="es-CR" b="1" dirty="0">
                <a:solidFill>
                  <a:schemeClr val="tx1"/>
                </a:solidFill>
              </a:rPr>
              <a:t>Requerimiento de Productos Naturales: </a:t>
            </a:r>
            <a:r>
              <a:rPr lang="es-CR" dirty="0">
                <a:solidFill>
                  <a:schemeClr val="tx1"/>
                </a:solidFill>
              </a:rPr>
              <a:t>ya se envió a RACSA.</a:t>
            </a:r>
          </a:p>
          <a:p>
            <a:r>
              <a:rPr lang="es-CR" b="1" dirty="0">
                <a:solidFill>
                  <a:schemeClr val="tx1"/>
                </a:solidFill>
              </a:rPr>
              <a:t>Requerimiento de admisibilidad: </a:t>
            </a:r>
            <a:r>
              <a:rPr lang="es-CR" dirty="0">
                <a:solidFill>
                  <a:schemeClr val="tx1"/>
                </a:solidFill>
              </a:rPr>
              <a:t>en revisión con legal previo a envío a RACSA.</a:t>
            </a:r>
          </a:p>
          <a:p>
            <a:r>
              <a:rPr lang="es-CR" b="1" dirty="0">
                <a:solidFill>
                  <a:schemeClr val="tx1"/>
                </a:solidFill>
              </a:rPr>
              <a:t>EMB Renovación con diferente representante legal: </a:t>
            </a:r>
            <a:r>
              <a:rPr lang="es-CR" dirty="0">
                <a:solidFill>
                  <a:schemeClr val="tx1"/>
                </a:solidFill>
              </a:rPr>
              <a:t>Cambio </a:t>
            </a:r>
            <a:r>
              <a:rPr lang="es-CR" dirty="0" err="1">
                <a:solidFill>
                  <a:schemeClr val="tx1"/>
                </a:solidFill>
              </a:rPr>
              <a:t>post-registro</a:t>
            </a:r>
            <a:r>
              <a:rPr lang="es-CR" dirty="0">
                <a:solidFill>
                  <a:schemeClr val="tx1"/>
                </a:solidFill>
              </a:rPr>
              <a:t> para representante legal. Debe realizarse previo a la renovación.</a:t>
            </a:r>
          </a:p>
          <a:p>
            <a:r>
              <a:rPr lang="es-CR" b="1" dirty="0">
                <a:solidFill>
                  <a:schemeClr val="tx1"/>
                </a:solidFill>
              </a:rPr>
              <a:t>Problemas en trámites con errores de flujo de medicamentos con principios activos del listado priorizado</a:t>
            </a:r>
            <a:r>
              <a:rPr lang="es-CR" dirty="0">
                <a:solidFill>
                  <a:schemeClr val="tx1"/>
                </a:solidFill>
              </a:rPr>
              <a:t>: Se ha estado actualizando el listado.</a:t>
            </a:r>
          </a:p>
          <a:p>
            <a:r>
              <a:rPr lang="es-CR" b="1" dirty="0">
                <a:solidFill>
                  <a:schemeClr val="tx1"/>
                </a:solidFill>
              </a:rPr>
              <a:t>Requerimiento medicamentos ET</a:t>
            </a:r>
            <a:r>
              <a:rPr lang="es-CR" dirty="0">
                <a:solidFill>
                  <a:schemeClr val="tx1"/>
                </a:solidFill>
              </a:rPr>
              <a:t>, mejora filtro 18/1/23: en elaboración.</a:t>
            </a:r>
          </a:p>
          <a:p>
            <a:r>
              <a:rPr lang="es-CR" b="1" dirty="0">
                <a:solidFill>
                  <a:schemeClr val="tx1"/>
                </a:solidFill>
              </a:rPr>
              <a:t>Cambios A17 Representante legal y profesional responsable con revisión solo validación</a:t>
            </a:r>
            <a:r>
              <a:rPr lang="es-CR" dirty="0">
                <a:solidFill>
                  <a:schemeClr val="tx1"/>
                </a:solidFill>
              </a:rPr>
              <a:t>: en elaboración.</a:t>
            </a:r>
          </a:p>
          <a:p>
            <a:r>
              <a:rPr lang="es-CR" b="1" dirty="0">
                <a:solidFill>
                  <a:schemeClr val="tx1"/>
                </a:solidFill>
              </a:rPr>
              <a:t>Requerimientos en proceso: </a:t>
            </a:r>
            <a:r>
              <a:rPr lang="es-CR" dirty="0">
                <a:solidFill>
                  <a:schemeClr val="tx1"/>
                </a:solidFill>
              </a:rPr>
              <a:t>109 con prioridad en operatividad del sistema y normativa.</a:t>
            </a:r>
          </a:p>
        </p:txBody>
      </p:sp>
    </p:spTree>
    <p:extLst>
      <p:ext uri="{BB962C8B-B14F-4D97-AF65-F5344CB8AC3E}">
        <p14:creationId xmlns:p14="http://schemas.microsoft.com/office/powerpoint/2010/main" val="1663488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g1e80f0c3a4f_0_0"/>
          <p:cNvSpPr txBox="1">
            <a:spLocks noGrp="1"/>
          </p:cNvSpPr>
          <p:nvPr>
            <p:ph type="title"/>
          </p:nvPr>
        </p:nvSpPr>
        <p:spPr>
          <a:xfrm>
            <a:off x="311700" y="191550"/>
            <a:ext cx="5013335"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s-ES" sz="2500" b="1">
                <a:solidFill>
                  <a:srgbClr val="182951"/>
                </a:solidFill>
              </a:rPr>
              <a:t>Cronograma de capacitaciones</a:t>
            </a:r>
            <a:br>
              <a:rPr lang="es-ES" sz="2500" b="1">
                <a:solidFill>
                  <a:srgbClr val="182951"/>
                </a:solidFill>
              </a:rPr>
            </a:br>
            <a:r>
              <a:rPr lang="es-ES" sz="2500" b="1">
                <a:solidFill>
                  <a:srgbClr val="182951"/>
                </a:solidFill>
              </a:rPr>
              <a:t>Unidad de Registros</a:t>
            </a:r>
            <a:endParaRPr sz="2500" b="1">
              <a:solidFill>
                <a:srgbClr val="182951"/>
              </a:solidFill>
            </a:endParaRPr>
          </a:p>
        </p:txBody>
      </p:sp>
      <p:graphicFrame>
        <p:nvGraphicFramePr>
          <p:cNvPr id="6" name="Diagrama 5">
            <a:extLst>
              <a:ext uri="{FF2B5EF4-FFF2-40B4-BE49-F238E27FC236}">
                <a16:creationId xmlns:a16="http://schemas.microsoft.com/office/drawing/2014/main" id="{45A31A14-BDDE-649D-BAAF-D2D53FFBAD2A}"/>
              </a:ext>
            </a:extLst>
          </p:cNvPr>
          <p:cNvGraphicFramePr/>
          <p:nvPr>
            <p:extLst>
              <p:ext uri="{D42A27DB-BD31-4B8C-83A1-F6EECF244321}">
                <p14:modId xmlns:p14="http://schemas.microsoft.com/office/powerpoint/2010/main" val="3645013904"/>
              </p:ext>
            </p:extLst>
          </p:nvPr>
        </p:nvGraphicFramePr>
        <p:xfrm>
          <a:off x="311700" y="887950"/>
          <a:ext cx="8630683"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ángulo 1">
            <a:extLst>
              <a:ext uri="{FF2B5EF4-FFF2-40B4-BE49-F238E27FC236}">
                <a16:creationId xmlns:a16="http://schemas.microsoft.com/office/drawing/2014/main" id="{D2866EAA-0B35-98B3-FFC9-C981BCDB3B61}"/>
              </a:ext>
            </a:extLst>
          </p:cNvPr>
          <p:cNvSpPr/>
          <p:nvPr/>
        </p:nvSpPr>
        <p:spPr>
          <a:xfrm>
            <a:off x="59456" y="1770333"/>
            <a:ext cx="1703638" cy="523220"/>
          </a:xfrm>
          <a:prstGeom prst="rect">
            <a:avLst/>
          </a:prstGeom>
          <a:noFill/>
        </p:spPr>
        <p:txBody>
          <a:bodyPr wrap="square" lIns="91440" tIns="45720" rIns="91440" bIns="45720">
            <a:spAutoFit/>
          </a:bodyPr>
          <a:lstStyle/>
          <a:p>
            <a:pPr algn="ctr"/>
            <a:r>
              <a:rPr lang="es-MX" b="0" cap="none" spc="0" dirty="0">
                <a:ln w="0"/>
                <a:solidFill>
                  <a:schemeClr val="tx1"/>
                </a:solidFill>
                <a:effectLst>
                  <a:outerShdw blurRad="38100" dist="25400" dir="5400000" algn="ctr" rotWithShape="0">
                    <a:srgbClr val="6E747A">
                      <a:alpha val="43000"/>
                    </a:srgbClr>
                  </a:outerShdw>
                </a:effectLst>
              </a:rPr>
              <a:t>28/May/24</a:t>
            </a:r>
          </a:p>
          <a:p>
            <a:pPr algn="ctr"/>
            <a:r>
              <a:rPr lang="es-MX" b="1" cap="none" spc="0" dirty="0">
                <a:ln w="0"/>
                <a:solidFill>
                  <a:schemeClr val="tx1"/>
                </a:solidFill>
                <a:effectLst>
                  <a:outerShdw blurRad="38100" dist="25400" dir="5400000" algn="ctr" rotWithShape="0">
                    <a:srgbClr val="6E747A">
                      <a:alpha val="43000"/>
                    </a:srgbClr>
                  </a:outerShdw>
                </a:effectLst>
              </a:rPr>
              <a:t>EMB</a:t>
            </a:r>
          </a:p>
        </p:txBody>
      </p:sp>
      <p:sp>
        <p:nvSpPr>
          <p:cNvPr id="3" name="Rectángulo 2">
            <a:extLst>
              <a:ext uri="{FF2B5EF4-FFF2-40B4-BE49-F238E27FC236}">
                <a16:creationId xmlns:a16="http://schemas.microsoft.com/office/drawing/2014/main" id="{7570F607-E26F-3F2D-1705-3C76DE6B7060}"/>
              </a:ext>
            </a:extLst>
          </p:cNvPr>
          <p:cNvSpPr/>
          <p:nvPr/>
        </p:nvSpPr>
        <p:spPr>
          <a:xfrm>
            <a:off x="730165" y="3631828"/>
            <a:ext cx="1703638" cy="523220"/>
          </a:xfrm>
          <a:prstGeom prst="rect">
            <a:avLst/>
          </a:prstGeom>
          <a:noFill/>
        </p:spPr>
        <p:txBody>
          <a:bodyPr wrap="square" lIns="91440" tIns="45720" rIns="91440" bIns="45720">
            <a:spAutoFit/>
          </a:bodyPr>
          <a:lstStyle/>
          <a:p>
            <a:pPr algn="ctr"/>
            <a:r>
              <a:rPr lang="es-MX" b="0" cap="none" spc="0" dirty="0">
                <a:ln w="0"/>
                <a:solidFill>
                  <a:schemeClr val="tx1"/>
                </a:solidFill>
                <a:effectLst>
                  <a:outerShdw blurRad="38100" dist="25400" dir="5400000" algn="ctr" rotWithShape="0">
                    <a:srgbClr val="6E747A">
                      <a:alpha val="43000"/>
                    </a:srgbClr>
                  </a:outerShdw>
                </a:effectLst>
              </a:rPr>
              <a:t>13/Jun/24</a:t>
            </a:r>
          </a:p>
          <a:p>
            <a:pPr algn="ctr"/>
            <a:r>
              <a:rPr lang="es-MX" b="1" cap="none" spc="0" dirty="0">
                <a:ln w="0"/>
                <a:solidFill>
                  <a:schemeClr val="tx1"/>
                </a:solidFill>
                <a:effectLst>
                  <a:outerShdw blurRad="38100" dist="25400" dir="5400000" algn="ctr" rotWithShape="0">
                    <a:srgbClr val="6E747A">
                      <a:alpha val="43000"/>
                    </a:srgbClr>
                  </a:outerShdw>
                </a:effectLst>
              </a:rPr>
              <a:t>Químicos</a:t>
            </a:r>
          </a:p>
        </p:txBody>
      </p:sp>
      <p:sp>
        <p:nvSpPr>
          <p:cNvPr id="5" name="Rectángulo 4">
            <a:extLst>
              <a:ext uri="{FF2B5EF4-FFF2-40B4-BE49-F238E27FC236}">
                <a16:creationId xmlns:a16="http://schemas.microsoft.com/office/drawing/2014/main" id="{8B81F0ED-6A43-DEA4-F3B1-FDB2D333392F}"/>
              </a:ext>
            </a:extLst>
          </p:cNvPr>
          <p:cNvSpPr/>
          <p:nvPr/>
        </p:nvSpPr>
        <p:spPr>
          <a:xfrm>
            <a:off x="1581984" y="1749314"/>
            <a:ext cx="1703638" cy="523220"/>
          </a:xfrm>
          <a:prstGeom prst="rect">
            <a:avLst/>
          </a:prstGeom>
          <a:noFill/>
        </p:spPr>
        <p:txBody>
          <a:bodyPr wrap="square" lIns="91440" tIns="45720" rIns="91440" bIns="45720">
            <a:spAutoFit/>
          </a:bodyPr>
          <a:lstStyle/>
          <a:p>
            <a:pPr algn="ctr"/>
            <a:r>
              <a:rPr lang="es-MX" b="0" cap="none" spc="0" dirty="0">
                <a:ln w="0"/>
                <a:solidFill>
                  <a:schemeClr val="tx1"/>
                </a:solidFill>
                <a:effectLst>
                  <a:outerShdw blurRad="38100" dist="25400" dir="5400000" algn="ctr" rotWithShape="0">
                    <a:srgbClr val="6E747A">
                      <a:alpha val="43000"/>
                    </a:srgbClr>
                  </a:outerShdw>
                </a:effectLst>
              </a:rPr>
              <a:t>26/Jun/24</a:t>
            </a:r>
          </a:p>
          <a:p>
            <a:pPr algn="ctr"/>
            <a:r>
              <a:rPr lang="es-MX" b="1" dirty="0">
                <a:ln w="0"/>
                <a:solidFill>
                  <a:schemeClr val="tx1"/>
                </a:solidFill>
                <a:effectLst>
                  <a:outerShdw blurRad="38100" dist="25400" dir="5400000" algn="ctr" rotWithShape="0">
                    <a:srgbClr val="6E747A">
                      <a:alpha val="43000"/>
                    </a:srgbClr>
                  </a:outerShdw>
                </a:effectLst>
              </a:rPr>
              <a:t>Cosméticos</a:t>
            </a:r>
            <a:endParaRPr lang="es-MX" b="1" cap="none" spc="0" dirty="0">
              <a:ln w="0"/>
              <a:solidFill>
                <a:schemeClr val="tx1"/>
              </a:solidFill>
              <a:effectLst>
                <a:outerShdw blurRad="38100" dist="25400" dir="5400000" algn="ctr" rotWithShape="0">
                  <a:srgbClr val="6E747A">
                    <a:alpha val="43000"/>
                  </a:srgbClr>
                </a:outerShdw>
              </a:effectLst>
            </a:endParaRPr>
          </a:p>
        </p:txBody>
      </p:sp>
      <p:sp>
        <p:nvSpPr>
          <p:cNvPr id="8" name="Rectángulo 7">
            <a:extLst>
              <a:ext uri="{FF2B5EF4-FFF2-40B4-BE49-F238E27FC236}">
                <a16:creationId xmlns:a16="http://schemas.microsoft.com/office/drawing/2014/main" id="{86D8B67C-B352-D7B0-2E46-B46E43CF08E2}"/>
              </a:ext>
            </a:extLst>
          </p:cNvPr>
          <p:cNvSpPr/>
          <p:nvPr/>
        </p:nvSpPr>
        <p:spPr>
          <a:xfrm>
            <a:off x="2386232" y="3722522"/>
            <a:ext cx="1703638" cy="738664"/>
          </a:xfrm>
          <a:prstGeom prst="rect">
            <a:avLst/>
          </a:prstGeom>
          <a:noFill/>
        </p:spPr>
        <p:txBody>
          <a:bodyPr wrap="square" lIns="91440" tIns="45720" rIns="91440" bIns="45720">
            <a:spAutoFit/>
          </a:bodyPr>
          <a:lstStyle/>
          <a:p>
            <a:pPr algn="ctr"/>
            <a:r>
              <a:rPr lang="es-MX" b="0" cap="none" spc="0" dirty="0">
                <a:ln w="0"/>
                <a:solidFill>
                  <a:schemeClr val="tx1"/>
                </a:solidFill>
                <a:effectLst>
                  <a:outerShdw blurRad="38100" dist="25400" dir="5400000" algn="ctr" rotWithShape="0">
                    <a:srgbClr val="6E747A">
                      <a:alpha val="43000"/>
                    </a:srgbClr>
                  </a:outerShdw>
                </a:effectLst>
              </a:rPr>
              <a:t>10/Jul/24</a:t>
            </a:r>
          </a:p>
          <a:p>
            <a:pPr algn="ctr"/>
            <a:r>
              <a:rPr lang="es-MX" b="1" dirty="0">
                <a:ln w="0"/>
                <a:solidFill>
                  <a:schemeClr val="tx1"/>
                </a:solidFill>
                <a:effectLst>
                  <a:outerShdw blurRad="38100" dist="25400" dir="5400000" algn="ctr" rotWithShape="0">
                    <a:srgbClr val="6E747A">
                      <a:alpha val="43000"/>
                    </a:srgbClr>
                  </a:outerShdw>
                </a:effectLst>
              </a:rPr>
              <a:t>Productos naturales</a:t>
            </a:r>
            <a:endParaRPr lang="es-MX" b="1" cap="none" spc="0" dirty="0">
              <a:ln w="0"/>
              <a:solidFill>
                <a:schemeClr val="tx1"/>
              </a:solidFill>
              <a:effectLst>
                <a:outerShdw blurRad="38100" dist="25400" dir="5400000" algn="ctr" rotWithShape="0">
                  <a:srgbClr val="6E747A">
                    <a:alpha val="43000"/>
                  </a:srgbClr>
                </a:outerShdw>
              </a:effectLst>
            </a:endParaRPr>
          </a:p>
        </p:txBody>
      </p:sp>
      <p:sp>
        <p:nvSpPr>
          <p:cNvPr id="9" name="Rectángulo 8">
            <a:extLst>
              <a:ext uri="{FF2B5EF4-FFF2-40B4-BE49-F238E27FC236}">
                <a16:creationId xmlns:a16="http://schemas.microsoft.com/office/drawing/2014/main" id="{7D99764B-157C-1451-6CF8-C95B7955D903}"/>
              </a:ext>
            </a:extLst>
          </p:cNvPr>
          <p:cNvSpPr/>
          <p:nvPr/>
        </p:nvSpPr>
        <p:spPr>
          <a:xfrm>
            <a:off x="3031302" y="1703987"/>
            <a:ext cx="1703638" cy="523220"/>
          </a:xfrm>
          <a:prstGeom prst="rect">
            <a:avLst/>
          </a:prstGeom>
          <a:noFill/>
        </p:spPr>
        <p:txBody>
          <a:bodyPr wrap="square" lIns="91440" tIns="45720" rIns="91440" bIns="45720">
            <a:spAutoFit/>
          </a:bodyPr>
          <a:lstStyle/>
          <a:p>
            <a:pPr algn="ctr"/>
            <a:r>
              <a:rPr lang="es-MX" b="0" cap="none" spc="0" dirty="0">
                <a:ln w="0"/>
                <a:solidFill>
                  <a:schemeClr val="tx1"/>
                </a:solidFill>
                <a:effectLst>
                  <a:outerShdw blurRad="38100" dist="25400" dir="5400000" algn="ctr" rotWithShape="0">
                    <a:srgbClr val="6E747A">
                      <a:alpha val="43000"/>
                    </a:srgbClr>
                  </a:outerShdw>
                </a:effectLst>
              </a:rPr>
              <a:t>23/Jul/2024</a:t>
            </a:r>
          </a:p>
          <a:p>
            <a:pPr algn="ctr"/>
            <a:r>
              <a:rPr lang="es-MX" b="1" dirty="0">
                <a:ln w="0"/>
                <a:solidFill>
                  <a:schemeClr val="tx1"/>
                </a:solidFill>
                <a:effectLst>
                  <a:outerShdw blurRad="38100" dist="25400" dir="5400000" algn="ctr" rotWithShape="0">
                    <a:srgbClr val="6E747A">
                      <a:alpha val="43000"/>
                    </a:srgbClr>
                  </a:outerShdw>
                </a:effectLst>
              </a:rPr>
              <a:t>Plaguicidas</a:t>
            </a:r>
            <a:endParaRPr lang="es-MX" b="1" cap="none" spc="0" dirty="0">
              <a:ln w="0"/>
              <a:solidFill>
                <a:schemeClr val="tx1"/>
              </a:solidFill>
              <a:effectLst>
                <a:outerShdw blurRad="38100" dist="25400" dir="5400000" algn="ctr" rotWithShape="0">
                  <a:srgbClr val="6E747A">
                    <a:alpha val="43000"/>
                  </a:srgbClr>
                </a:outerShdw>
              </a:effectLst>
            </a:endParaRPr>
          </a:p>
        </p:txBody>
      </p:sp>
      <p:sp>
        <p:nvSpPr>
          <p:cNvPr id="10" name="Rectángulo 9">
            <a:extLst>
              <a:ext uri="{FF2B5EF4-FFF2-40B4-BE49-F238E27FC236}">
                <a16:creationId xmlns:a16="http://schemas.microsoft.com/office/drawing/2014/main" id="{484CF317-6022-D721-FCCB-6B187BA4C6CF}"/>
              </a:ext>
            </a:extLst>
          </p:cNvPr>
          <p:cNvSpPr/>
          <p:nvPr/>
        </p:nvSpPr>
        <p:spPr>
          <a:xfrm>
            <a:off x="3916883" y="3742167"/>
            <a:ext cx="1703638" cy="738664"/>
          </a:xfrm>
          <a:prstGeom prst="rect">
            <a:avLst/>
          </a:prstGeom>
          <a:noFill/>
        </p:spPr>
        <p:txBody>
          <a:bodyPr wrap="square" lIns="91440" tIns="45720" rIns="91440" bIns="45720">
            <a:spAutoFit/>
          </a:bodyPr>
          <a:lstStyle/>
          <a:p>
            <a:pPr algn="ctr"/>
            <a:r>
              <a:rPr lang="es-MX" dirty="0">
                <a:ln w="0"/>
                <a:solidFill>
                  <a:schemeClr val="tx1"/>
                </a:solidFill>
                <a:effectLst>
                  <a:outerShdw blurRad="38100" dist="25400" dir="5400000" algn="ctr" rotWithShape="0">
                    <a:srgbClr val="6E747A">
                      <a:alpha val="43000"/>
                    </a:srgbClr>
                  </a:outerShdw>
                </a:effectLst>
              </a:rPr>
              <a:t>07/</a:t>
            </a:r>
            <a:r>
              <a:rPr lang="es-MX" dirty="0" err="1">
                <a:ln w="0"/>
                <a:solidFill>
                  <a:schemeClr val="tx1"/>
                </a:solidFill>
                <a:effectLst>
                  <a:outerShdw blurRad="38100" dist="25400" dir="5400000" algn="ctr" rotWithShape="0">
                    <a:srgbClr val="6E747A">
                      <a:alpha val="43000"/>
                    </a:srgbClr>
                  </a:outerShdw>
                </a:effectLst>
              </a:rPr>
              <a:t>Ago</a:t>
            </a:r>
            <a:r>
              <a:rPr lang="es-MX" b="0" cap="none" spc="0" dirty="0">
                <a:ln w="0"/>
                <a:solidFill>
                  <a:schemeClr val="tx1"/>
                </a:solidFill>
                <a:effectLst>
                  <a:outerShdw blurRad="38100" dist="25400" dir="5400000" algn="ctr" rotWithShape="0">
                    <a:srgbClr val="6E747A">
                      <a:alpha val="43000"/>
                    </a:srgbClr>
                  </a:outerShdw>
                </a:effectLst>
              </a:rPr>
              <a:t>/24</a:t>
            </a:r>
          </a:p>
          <a:p>
            <a:pPr algn="ctr"/>
            <a:r>
              <a:rPr lang="es-MX" sz="1400" b="1" dirty="0">
                <a:ln w="0"/>
                <a:solidFill>
                  <a:schemeClr val="tx1"/>
                </a:solidFill>
                <a:effectLst>
                  <a:outerShdw blurRad="38100" dist="25400" dir="5400000" algn="ctr" rotWithShape="0">
                    <a:srgbClr val="6E747A">
                      <a:alpha val="43000"/>
                    </a:srgbClr>
                  </a:outerShdw>
                </a:effectLst>
              </a:rPr>
              <a:t>Productos Higiénicos</a:t>
            </a:r>
            <a:endParaRPr lang="es-MX" b="0" cap="none" spc="0" dirty="0">
              <a:ln w="0"/>
              <a:solidFill>
                <a:schemeClr val="tx1"/>
              </a:solidFill>
              <a:effectLst>
                <a:outerShdw blurRad="38100" dist="25400" dir="5400000" algn="ctr" rotWithShape="0">
                  <a:srgbClr val="6E747A">
                    <a:alpha val="43000"/>
                  </a:srgbClr>
                </a:outerShdw>
              </a:effectLst>
            </a:endParaRPr>
          </a:p>
        </p:txBody>
      </p:sp>
      <p:sp>
        <p:nvSpPr>
          <p:cNvPr id="11" name="Rectángulo 10">
            <a:extLst>
              <a:ext uri="{FF2B5EF4-FFF2-40B4-BE49-F238E27FC236}">
                <a16:creationId xmlns:a16="http://schemas.microsoft.com/office/drawing/2014/main" id="{195285E2-F1F3-E746-7728-8BEA4ACAA601}"/>
              </a:ext>
            </a:extLst>
          </p:cNvPr>
          <p:cNvSpPr/>
          <p:nvPr/>
        </p:nvSpPr>
        <p:spPr>
          <a:xfrm>
            <a:off x="4627041" y="1735165"/>
            <a:ext cx="1703638" cy="523220"/>
          </a:xfrm>
          <a:prstGeom prst="rect">
            <a:avLst/>
          </a:prstGeom>
          <a:noFill/>
        </p:spPr>
        <p:txBody>
          <a:bodyPr wrap="square" lIns="91440" tIns="45720" rIns="91440" bIns="45720">
            <a:spAutoFit/>
          </a:bodyPr>
          <a:lstStyle/>
          <a:p>
            <a:pPr algn="ctr"/>
            <a:r>
              <a:rPr lang="es-MX" b="0" cap="none" spc="0" dirty="0">
                <a:ln w="0"/>
                <a:solidFill>
                  <a:schemeClr val="tx1"/>
                </a:solidFill>
                <a:effectLst>
                  <a:outerShdw blurRad="38100" dist="25400" dir="5400000" algn="ctr" rotWithShape="0">
                    <a:srgbClr val="6E747A">
                      <a:alpha val="43000"/>
                    </a:srgbClr>
                  </a:outerShdw>
                </a:effectLst>
              </a:rPr>
              <a:t>21/</a:t>
            </a:r>
            <a:r>
              <a:rPr lang="es-MX" b="0" cap="none" spc="0" dirty="0" err="1">
                <a:ln w="0"/>
                <a:solidFill>
                  <a:schemeClr val="tx1"/>
                </a:solidFill>
                <a:effectLst>
                  <a:outerShdw blurRad="38100" dist="25400" dir="5400000" algn="ctr" rotWithShape="0">
                    <a:srgbClr val="6E747A">
                      <a:alpha val="43000"/>
                    </a:srgbClr>
                  </a:outerShdw>
                </a:effectLst>
              </a:rPr>
              <a:t>Ago</a:t>
            </a:r>
            <a:r>
              <a:rPr lang="es-MX" b="0" cap="none" spc="0" dirty="0">
                <a:ln w="0"/>
                <a:solidFill>
                  <a:schemeClr val="tx1"/>
                </a:solidFill>
                <a:effectLst>
                  <a:outerShdw blurRad="38100" dist="25400" dir="5400000" algn="ctr" rotWithShape="0">
                    <a:srgbClr val="6E747A">
                      <a:alpha val="43000"/>
                    </a:srgbClr>
                  </a:outerShdw>
                </a:effectLst>
              </a:rPr>
              <a:t>/24</a:t>
            </a:r>
          </a:p>
          <a:p>
            <a:pPr algn="ctr"/>
            <a:r>
              <a:rPr lang="es-MX" b="1" dirty="0">
                <a:ln w="0"/>
                <a:solidFill>
                  <a:schemeClr val="tx1"/>
                </a:solidFill>
                <a:effectLst>
                  <a:outerShdw blurRad="38100" dist="25400" dir="5400000" algn="ctr" rotWithShape="0">
                    <a:srgbClr val="6E747A">
                      <a:alpha val="43000"/>
                    </a:srgbClr>
                  </a:outerShdw>
                </a:effectLst>
              </a:rPr>
              <a:t>Alimentos</a:t>
            </a:r>
            <a:endParaRPr lang="es-MX" b="1" cap="none" spc="0" dirty="0">
              <a:ln w="0"/>
              <a:solidFill>
                <a:schemeClr val="tx1"/>
              </a:solidFill>
              <a:effectLst>
                <a:outerShdw blurRad="38100" dist="25400" dir="5400000" algn="ctr" rotWithShape="0">
                  <a:srgbClr val="6E747A">
                    <a:alpha val="43000"/>
                  </a:srgbClr>
                </a:outerShdw>
              </a:effectLst>
            </a:endParaRPr>
          </a:p>
        </p:txBody>
      </p:sp>
      <p:sp>
        <p:nvSpPr>
          <p:cNvPr id="12" name="Rectángulo 11">
            <a:extLst>
              <a:ext uri="{FF2B5EF4-FFF2-40B4-BE49-F238E27FC236}">
                <a16:creationId xmlns:a16="http://schemas.microsoft.com/office/drawing/2014/main" id="{CD2CBB8B-9DE7-E79E-C551-AA243AD1D70C}"/>
              </a:ext>
            </a:extLst>
          </p:cNvPr>
          <p:cNvSpPr/>
          <p:nvPr/>
        </p:nvSpPr>
        <p:spPr>
          <a:xfrm>
            <a:off x="6971740" y="3740252"/>
            <a:ext cx="1703638" cy="1231106"/>
          </a:xfrm>
          <a:prstGeom prst="rect">
            <a:avLst/>
          </a:prstGeom>
          <a:noFill/>
        </p:spPr>
        <p:txBody>
          <a:bodyPr wrap="square" lIns="91440" tIns="45720" rIns="91440" bIns="45720">
            <a:spAutoFit/>
          </a:bodyPr>
          <a:lstStyle/>
          <a:p>
            <a:pPr algn="ctr"/>
            <a:r>
              <a:rPr lang="es-MX" b="0" cap="none" spc="0" dirty="0">
                <a:ln w="0"/>
                <a:solidFill>
                  <a:schemeClr val="tx1"/>
                </a:solidFill>
                <a:effectLst>
                  <a:outerShdw blurRad="38100" dist="25400" dir="5400000" algn="ctr" rotWithShape="0">
                    <a:srgbClr val="6E747A">
                      <a:alpha val="43000"/>
                    </a:srgbClr>
                  </a:outerShdw>
                </a:effectLst>
              </a:rPr>
              <a:t>12/Dic/24</a:t>
            </a:r>
          </a:p>
          <a:p>
            <a:pPr algn="ctr"/>
            <a:r>
              <a:rPr lang="es-MX" b="1" cap="none" spc="0" dirty="0">
                <a:ln w="0"/>
                <a:solidFill>
                  <a:schemeClr val="tx1"/>
                </a:solidFill>
                <a:effectLst>
                  <a:outerShdw blurRad="38100" dist="25400" dir="5400000" algn="ctr" rotWithShape="0">
                    <a:srgbClr val="6E747A">
                      <a:alpha val="43000"/>
                    </a:srgbClr>
                  </a:outerShdw>
                </a:effectLst>
              </a:rPr>
              <a:t>Medicamentos </a:t>
            </a:r>
            <a:r>
              <a:rPr lang="es-MX" b="1" dirty="0">
                <a:ln w="0"/>
                <a:solidFill>
                  <a:schemeClr val="tx1"/>
                </a:solidFill>
                <a:effectLst>
                  <a:outerShdw blurRad="38100" dist="25400" dir="5400000" algn="ctr" rotWithShape="0">
                    <a:srgbClr val="6E747A">
                      <a:alpha val="43000"/>
                    </a:srgbClr>
                  </a:outerShdw>
                </a:effectLst>
              </a:rPr>
              <a:t>e</a:t>
            </a:r>
            <a:r>
              <a:rPr lang="es-MX" b="1" cap="none" spc="0" dirty="0">
                <a:ln w="0"/>
                <a:solidFill>
                  <a:schemeClr val="tx1"/>
                </a:solidFill>
                <a:effectLst>
                  <a:outerShdw blurRad="38100" dist="25400" dir="5400000" algn="ctr" rotWithShape="0">
                    <a:srgbClr val="6E747A">
                      <a:alpha val="43000"/>
                    </a:srgbClr>
                  </a:outerShdw>
                </a:effectLst>
              </a:rPr>
              <a:t>quivalencia terapéutica</a:t>
            </a:r>
          </a:p>
          <a:p>
            <a:pPr algn="ctr"/>
            <a:endParaRPr lang="es-MX" sz="1600" b="1" cap="none" spc="0" dirty="0">
              <a:ln w="0"/>
              <a:solidFill>
                <a:schemeClr val="tx1"/>
              </a:solidFill>
              <a:effectLst>
                <a:outerShdw blurRad="38100" dist="25400" dir="5400000" algn="ctr" rotWithShape="0">
                  <a:srgbClr val="6E747A">
                    <a:alpha val="43000"/>
                  </a:srgbClr>
                </a:outerShdw>
              </a:effectLst>
            </a:endParaRPr>
          </a:p>
        </p:txBody>
      </p:sp>
      <p:sp>
        <p:nvSpPr>
          <p:cNvPr id="13" name="Rectángulo 12">
            <a:extLst>
              <a:ext uri="{FF2B5EF4-FFF2-40B4-BE49-F238E27FC236}">
                <a16:creationId xmlns:a16="http://schemas.microsoft.com/office/drawing/2014/main" id="{3950EEBB-C1CC-4275-21F6-8F1EC6F58FEE}"/>
              </a:ext>
            </a:extLst>
          </p:cNvPr>
          <p:cNvSpPr/>
          <p:nvPr/>
        </p:nvSpPr>
        <p:spPr>
          <a:xfrm>
            <a:off x="5426548" y="3749919"/>
            <a:ext cx="1703638" cy="738664"/>
          </a:xfrm>
          <a:prstGeom prst="rect">
            <a:avLst/>
          </a:prstGeom>
          <a:noFill/>
        </p:spPr>
        <p:txBody>
          <a:bodyPr wrap="square" lIns="91440" tIns="45720" rIns="91440" bIns="45720">
            <a:spAutoFit/>
          </a:bodyPr>
          <a:lstStyle/>
          <a:p>
            <a:pPr algn="ctr"/>
            <a:r>
              <a:rPr lang="es-MX" dirty="0">
                <a:ln w="0"/>
                <a:solidFill>
                  <a:schemeClr val="tx1"/>
                </a:solidFill>
                <a:effectLst>
                  <a:outerShdw blurRad="38100" dist="25400" dir="5400000" algn="ctr" rotWithShape="0">
                    <a:srgbClr val="6E747A">
                      <a:alpha val="43000"/>
                    </a:srgbClr>
                  </a:outerShdw>
                </a:effectLst>
              </a:rPr>
              <a:t>06/Set</a:t>
            </a:r>
            <a:r>
              <a:rPr lang="es-MX" b="0" cap="none" spc="0" dirty="0">
                <a:ln w="0"/>
                <a:solidFill>
                  <a:schemeClr val="tx1"/>
                </a:solidFill>
                <a:effectLst>
                  <a:outerShdw blurRad="38100" dist="25400" dir="5400000" algn="ctr" rotWithShape="0">
                    <a:srgbClr val="6E747A">
                      <a:alpha val="43000"/>
                    </a:srgbClr>
                  </a:outerShdw>
                </a:effectLst>
              </a:rPr>
              <a:t>/24</a:t>
            </a:r>
          </a:p>
          <a:p>
            <a:pPr algn="ctr"/>
            <a:r>
              <a:rPr lang="es-MX" b="1" cap="none" spc="0" dirty="0">
                <a:ln w="0"/>
                <a:solidFill>
                  <a:schemeClr val="tx1"/>
                </a:solidFill>
                <a:effectLst>
                  <a:outerShdw blurRad="38100" dist="25400" dir="5400000" algn="ctr" rotWithShape="0">
                    <a:srgbClr val="6E747A">
                      <a:alpha val="43000"/>
                    </a:srgbClr>
                  </a:outerShdw>
                </a:effectLst>
              </a:rPr>
              <a:t>Medicamentos biológicos</a:t>
            </a:r>
          </a:p>
        </p:txBody>
      </p:sp>
      <p:sp>
        <p:nvSpPr>
          <p:cNvPr id="14" name="Rectángulo 13">
            <a:extLst>
              <a:ext uri="{FF2B5EF4-FFF2-40B4-BE49-F238E27FC236}">
                <a16:creationId xmlns:a16="http://schemas.microsoft.com/office/drawing/2014/main" id="{2981934F-60D5-A1B0-8361-E9FEA0F6BF20}"/>
              </a:ext>
            </a:extLst>
          </p:cNvPr>
          <p:cNvSpPr/>
          <p:nvPr/>
        </p:nvSpPr>
        <p:spPr>
          <a:xfrm>
            <a:off x="6173870" y="1735165"/>
            <a:ext cx="1595739" cy="523220"/>
          </a:xfrm>
          <a:prstGeom prst="rect">
            <a:avLst/>
          </a:prstGeom>
          <a:noFill/>
        </p:spPr>
        <p:txBody>
          <a:bodyPr wrap="square" lIns="91440" tIns="45720" rIns="91440" bIns="45720">
            <a:spAutoFit/>
          </a:bodyPr>
          <a:lstStyle/>
          <a:p>
            <a:pPr algn="ctr"/>
            <a:r>
              <a:rPr lang="es-MX" dirty="0">
                <a:ln w="0"/>
                <a:solidFill>
                  <a:schemeClr val="tx1"/>
                </a:solidFill>
                <a:effectLst>
                  <a:outerShdw blurRad="38100" dist="25400" dir="5400000" algn="ctr" rotWithShape="0">
                    <a:srgbClr val="6E747A">
                      <a:alpha val="43000"/>
                    </a:srgbClr>
                  </a:outerShdw>
                </a:effectLst>
              </a:rPr>
              <a:t>17/Oct</a:t>
            </a:r>
            <a:r>
              <a:rPr lang="es-MX" b="0" cap="none" spc="0" dirty="0">
                <a:ln w="0"/>
                <a:solidFill>
                  <a:schemeClr val="tx1"/>
                </a:solidFill>
                <a:effectLst>
                  <a:outerShdw blurRad="38100" dist="25400" dir="5400000" algn="ctr" rotWithShape="0">
                    <a:srgbClr val="6E747A">
                      <a:alpha val="43000"/>
                    </a:srgbClr>
                  </a:outerShdw>
                </a:effectLst>
              </a:rPr>
              <a:t>/24</a:t>
            </a:r>
          </a:p>
          <a:p>
            <a:pPr algn="ctr"/>
            <a:r>
              <a:rPr lang="es-MX" b="1" cap="none" spc="0" dirty="0">
                <a:ln w="0"/>
                <a:solidFill>
                  <a:schemeClr val="tx1"/>
                </a:solidFill>
                <a:effectLst>
                  <a:outerShdw blurRad="38100" dist="25400" dir="5400000" algn="ctr" rotWithShape="0">
                    <a:srgbClr val="6E747A">
                      <a:alpha val="43000"/>
                    </a:srgbClr>
                  </a:outerShdw>
                </a:effectLst>
              </a:rPr>
              <a:t>Medicamentos</a:t>
            </a:r>
          </a:p>
        </p:txBody>
      </p:sp>
      <p:sp>
        <p:nvSpPr>
          <p:cNvPr id="15" name="Flecha: hacia abajo 14">
            <a:extLst>
              <a:ext uri="{FF2B5EF4-FFF2-40B4-BE49-F238E27FC236}">
                <a16:creationId xmlns:a16="http://schemas.microsoft.com/office/drawing/2014/main" id="{914665ED-1C56-B312-CD70-F92EC64082DE}"/>
              </a:ext>
            </a:extLst>
          </p:cNvPr>
          <p:cNvSpPr/>
          <p:nvPr/>
        </p:nvSpPr>
        <p:spPr>
          <a:xfrm>
            <a:off x="794998" y="2346001"/>
            <a:ext cx="173181" cy="313732"/>
          </a:xfrm>
          <a:prstGeom prst="downArrow">
            <a:avLst/>
          </a:prstGeom>
          <a:solidFill>
            <a:schemeClr val="accent5">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dirty="0"/>
          </a:p>
        </p:txBody>
      </p:sp>
      <p:sp>
        <p:nvSpPr>
          <p:cNvPr id="16" name="Flecha: hacia abajo 15">
            <a:extLst>
              <a:ext uri="{FF2B5EF4-FFF2-40B4-BE49-F238E27FC236}">
                <a16:creationId xmlns:a16="http://schemas.microsoft.com/office/drawing/2014/main" id="{ED0A9BD3-0652-23B6-369E-AA5569D310F5}"/>
              </a:ext>
            </a:extLst>
          </p:cNvPr>
          <p:cNvSpPr/>
          <p:nvPr/>
        </p:nvSpPr>
        <p:spPr>
          <a:xfrm>
            <a:off x="2299642" y="2360203"/>
            <a:ext cx="173181" cy="313732"/>
          </a:xfrm>
          <a:prstGeom prst="downArrow">
            <a:avLst/>
          </a:prstGeom>
          <a:solidFill>
            <a:schemeClr val="accent5">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7" name="Flecha: hacia abajo 16">
            <a:extLst>
              <a:ext uri="{FF2B5EF4-FFF2-40B4-BE49-F238E27FC236}">
                <a16:creationId xmlns:a16="http://schemas.microsoft.com/office/drawing/2014/main" id="{FF0784CE-2334-834E-6C4F-17C126929264}"/>
              </a:ext>
            </a:extLst>
          </p:cNvPr>
          <p:cNvSpPr/>
          <p:nvPr/>
        </p:nvSpPr>
        <p:spPr>
          <a:xfrm>
            <a:off x="3813674" y="2355948"/>
            <a:ext cx="173181" cy="313732"/>
          </a:xfrm>
          <a:prstGeom prst="downArrow">
            <a:avLst/>
          </a:prstGeom>
          <a:solidFill>
            <a:schemeClr val="accent5">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8" name="Flecha: hacia abajo 17">
            <a:extLst>
              <a:ext uri="{FF2B5EF4-FFF2-40B4-BE49-F238E27FC236}">
                <a16:creationId xmlns:a16="http://schemas.microsoft.com/office/drawing/2014/main" id="{BC32386D-D2CE-DAFB-853D-662D8EF0EAE4}"/>
              </a:ext>
            </a:extLst>
          </p:cNvPr>
          <p:cNvSpPr/>
          <p:nvPr/>
        </p:nvSpPr>
        <p:spPr>
          <a:xfrm>
            <a:off x="5379328" y="2358319"/>
            <a:ext cx="173181" cy="313732"/>
          </a:xfrm>
          <a:prstGeom prst="downArrow">
            <a:avLst/>
          </a:prstGeom>
          <a:solidFill>
            <a:schemeClr val="accent5">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9" name="Flecha: hacia abajo 18">
            <a:extLst>
              <a:ext uri="{FF2B5EF4-FFF2-40B4-BE49-F238E27FC236}">
                <a16:creationId xmlns:a16="http://schemas.microsoft.com/office/drawing/2014/main" id="{D84BE9A3-E1AD-288A-A950-B461ADB89363}"/>
              </a:ext>
            </a:extLst>
          </p:cNvPr>
          <p:cNvSpPr/>
          <p:nvPr/>
        </p:nvSpPr>
        <p:spPr>
          <a:xfrm>
            <a:off x="6832350" y="2329672"/>
            <a:ext cx="173181" cy="313732"/>
          </a:xfrm>
          <a:prstGeom prst="downArrow">
            <a:avLst/>
          </a:prstGeom>
          <a:solidFill>
            <a:schemeClr val="accent5">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0" name="Flecha: hacia abajo 19">
            <a:extLst>
              <a:ext uri="{FF2B5EF4-FFF2-40B4-BE49-F238E27FC236}">
                <a16:creationId xmlns:a16="http://schemas.microsoft.com/office/drawing/2014/main" id="{48957D73-81BF-95B7-0DBF-3057651891C3}"/>
              </a:ext>
            </a:extLst>
          </p:cNvPr>
          <p:cNvSpPr/>
          <p:nvPr/>
        </p:nvSpPr>
        <p:spPr>
          <a:xfrm rot="10800000">
            <a:off x="1511703" y="3220608"/>
            <a:ext cx="173181" cy="313732"/>
          </a:xfrm>
          <a:prstGeom prst="downArrow">
            <a:avLst/>
          </a:prstGeom>
          <a:solidFill>
            <a:schemeClr val="accent5">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solidFill>
                <a:schemeClr val="accent6">
                  <a:lumMod val="20000"/>
                  <a:lumOff val="80000"/>
                </a:schemeClr>
              </a:solidFill>
            </a:endParaRPr>
          </a:p>
        </p:txBody>
      </p:sp>
      <p:sp>
        <p:nvSpPr>
          <p:cNvPr id="21" name="Flecha: hacia abajo 20">
            <a:extLst>
              <a:ext uri="{FF2B5EF4-FFF2-40B4-BE49-F238E27FC236}">
                <a16:creationId xmlns:a16="http://schemas.microsoft.com/office/drawing/2014/main" id="{41B887FF-CBC1-3F87-8D21-4B41CFA02E63}"/>
              </a:ext>
            </a:extLst>
          </p:cNvPr>
          <p:cNvSpPr/>
          <p:nvPr/>
        </p:nvSpPr>
        <p:spPr>
          <a:xfrm rot="10800000">
            <a:off x="3064299" y="3220608"/>
            <a:ext cx="173181" cy="313732"/>
          </a:xfrm>
          <a:prstGeom prst="downArrow">
            <a:avLst/>
          </a:prstGeom>
          <a:solidFill>
            <a:schemeClr val="accent5">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2" name="Flecha: hacia abajo 21">
            <a:extLst>
              <a:ext uri="{FF2B5EF4-FFF2-40B4-BE49-F238E27FC236}">
                <a16:creationId xmlns:a16="http://schemas.microsoft.com/office/drawing/2014/main" id="{4E0F4C04-D80C-CF29-ABD9-E6A13714B8A7}"/>
              </a:ext>
            </a:extLst>
          </p:cNvPr>
          <p:cNvSpPr/>
          <p:nvPr/>
        </p:nvSpPr>
        <p:spPr>
          <a:xfrm rot="10800000">
            <a:off x="4627043" y="3217367"/>
            <a:ext cx="173181" cy="313732"/>
          </a:xfrm>
          <a:prstGeom prst="downArrow">
            <a:avLst/>
          </a:prstGeom>
          <a:solidFill>
            <a:schemeClr val="accent5">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3" name="Flecha: hacia abajo 22">
            <a:extLst>
              <a:ext uri="{FF2B5EF4-FFF2-40B4-BE49-F238E27FC236}">
                <a16:creationId xmlns:a16="http://schemas.microsoft.com/office/drawing/2014/main" id="{569C2203-682F-2AFF-C581-8D99E14503A9}"/>
              </a:ext>
            </a:extLst>
          </p:cNvPr>
          <p:cNvSpPr/>
          <p:nvPr/>
        </p:nvSpPr>
        <p:spPr>
          <a:xfrm rot="10800000">
            <a:off x="6094738" y="3202486"/>
            <a:ext cx="173181" cy="313732"/>
          </a:xfrm>
          <a:prstGeom prst="downArrow">
            <a:avLst/>
          </a:prstGeom>
          <a:solidFill>
            <a:schemeClr val="accent5">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4" name="Flecha: hacia abajo 23">
            <a:extLst>
              <a:ext uri="{FF2B5EF4-FFF2-40B4-BE49-F238E27FC236}">
                <a16:creationId xmlns:a16="http://schemas.microsoft.com/office/drawing/2014/main" id="{E3636B28-1DE4-14CD-840A-B347AA66CAC8}"/>
              </a:ext>
            </a:extLst>
          </p:cNvPr>
          <p:cNvSpPr/>
          <p:nvPr/>
        </p:nvSpPr>
        <p:spPr>
          <a:xfrm rot="10800000">
            <a:off x="7627713" y="3217367"/>
            <a:ext cx="173181" cy="313732"/>
          </a:xfrm>
          <a:prstGeom prst="downArrow">
            <a:avLst/>
          </a:prstGeom>
          <a:solidFill>
            <a:schemeClr val="accent5">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7" name="Elipse 6">
            <a:extLst>
              <a:ext uri="{FF2B5EF4-FFF2-40B4-BE49-F238E27FC236}">
                <a16:creationId xmlns:a16="http://schemas.microsoft.com/office/drawing/2014/main" id="{345F4B75-8D60-C946-7FB1-BE23624425D6}"/>
              </a:ext>
            </a:extLst>
          </p:cNvPr>
          <p:cNvSpPr/>
          <p:nvPr/>
        </p:nvSpPr>
        <p:spPr>
          <a:xfrm>
            <a:off x="6723786" y="2735688"/>
            <a:ext cx="406400" cy="406400"/>
          </a:xfrm>
          <a:prstGeom prst="ellipse">
            <a:avLst/>
          </a:prstGeom>
          <a:solidFill>
            <a:srgbClr val="00B050"/>
          </a:solidFill>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txBody>
          <a:bodyPr/>
          <a:lstStyle/>
          <a:p>
            <a:endParaRPr lang="es-C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4A4BDA-2801-EED0-1FC0-E86D36E737B9}"/>
              </a:ext>
            </a:extLst>
          </p:cNvPr>
          <p:cNvSpPr>
            <a:spLocks noGrp="1"/>
          </p:cNvSpPr>
          <p:nvPr>
            <p:ph type="title"/>
          </p:nvPr>
        </p:nvSpPr>
        <p:spPr/>
        <p:txBody>
          <a:bodyPr>
            <a:normAutofit fontScale="90000"/>
          </a:bodyPr>
          <a:lstStyle/>
          <a:p>
            <a:r>
              <a:rPr lang="es-MX" sz="2800" dirty="0"/>
              <a:t>Implementación art. 305 de acuerdo </a:t>
            </a:r>
            <a:br>
              <a:rPr lang="es-MX" sz="2800" dirty="0"/>
            </a:br>
            <a:r>
              <a:rPr lang="es-MX" sz="2800" dirty="0"/>
              <a:t>Unión Europea</a:t>
            </a:r>
            <a:br>
              <a:rPr lang="es-MX" sz="2800" dirty="0"/>
            </a:br>
            <a:endParaRPr lang="es-MX" sz="2800" dirty="0"/>
          </a:p>
        </p:txBody>
      </p:sp>
      <p:sp>
        <p:nvSpPr>
          <p:cNvPr id="3" name="Marcador de texto 2">
            <a:extLst>
              <a:ext uri="{FF2B5EF4-FFF2-40B4-BE49-F238E27FC236}">
                <a16:creationId xmlns:a16="http://schemas.microsoft.com/office/drawing/2014/main" id="{FB7BE826-EA02-036E-F85E-3F79743CD2F7}"/>
              </a:ext>
            </a:extLst>
          </p:cNvPr>
          <p:cNvSpPr>
            <a:spLocks noGrp="1"/>
          </p:cNvSpPr>
          <p:nvPr>
            <p:ph type="body" idx="1"/>
          </p:nvPr>
        </p:nvSpPr>
        <p:spPr/>
        <p:txBody>
          <a:bodyPr/>
          <a:lstStyle/>
          <a:p>
            <a:pPr marL="596900" lvl="1" indent="0">
              <a:buNone/>
            </a:pPr>
            <a:endParaRPr lang="es-ES" dirty="0"/>
          </a:p>
          <a:p>
            <a:endParaRPr lang="es-CR" dirty="0"/>
          </a:p>
        </p:txBody>
      </p:sp>
      <p:graphicFrame>
        <p:nvGraphicFramePr>
          <p:cNvPr id="4" name="Diagrama 3">
            <a:extLst>
              <a:ext uri="{FF2B5EF4-FFF2-40B4-BE49-F238E27FC236}">
                <a16:creationId xmlns:a16="http://schemas.microsoft.com/office/drawing/2014/main" id="{CBF2407D-2378-4C34-0AE3-373D825EFC18}"/>
              </a:ext>
            </a:extLst>
          </p:cNvPr>
          <p:cNvGraphicFramePr/>
          <p:nvPr>
            <p:extLst>
              <p:ext uri="{D42A27DB-BD31-4B8C-83A1-F6EECF244321}">
                <p14:modId xmlns:p14="http://schemas.microsoft.com/office/powerpoint/2010/main" val="2771967331"/>
              </p:ext>
            </p:extLst>
          </p:nvPr>
        </p:nvGraphicFramePr>
        <p:xfrm>
          <a:off x="310243" y="1448806"/>
          <a:ext cx="8833757" cy="33432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233508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36B201B0-B76B-32B1-3301-F1F21846F440}"/>
              </a:ext>
            </a:extLst>
          </p:cNvPr>
          <p:cNvSpPr>
            <a:spLocks noGrp="1"/>
          </p:cNvSpPr>
          <p:nvPr>
            <p:ph type="title"/>
          </p:nvPr>
        </p:nvSpPr>
        <p:spPr>
          <a:xfrm>
            <a:off x="155478" y="2362389"/>
            <a:ext cx="8521700" cy="573088"/>
          </a:xfrm>
        </p:spPr>
        <p:txBody>
          <a:bodyPr>
            <a:normAutofit/>
          </a:bodyPr>
          <a:lstStyle/>
          <a:p>
            <a:pPr algn="ctr"/>
            <a:r>
              <a:rPr lang="es-419" sz="2400" b="1" dirty="0"/>
              <a:t>Asuntos varios </a:t>
            </a:r>
            <a:endParaRPr lang="es-419" sz="2400" dirty="0"/>
          </a:p>
        </p:txBody>
      </p:sp>
    </p:spTree>
    <p:extLst>
      <p:ext uri="{BB962C8B-B14F-4D97-AF65-F5344CB8AC3E}">
        <p14:creationId xmlns:p14="http://schemas.microsoft.com/office/powerpoint/2010/main" val="28919139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F4CB2A-36EE-268F-0568-EFC15DB75502}"/>
            </a:ext>
          </a:extLst>
        </p:cNvPr>
        <p:cNvGrpSpPr/>
        <p:nvPr/>
      </p:nvGrpSpPr>
      <p:grpSpPr>
        <a:xfrm>
          <a:off x="0" y="0"/>
          <a:ext cx="0" cy="0"/>
          <a:chOff x="0" y="0"/>
          <a:chExt cx="0" cy="0"/>
        </a:xfrm>
      </p:grpSpPr>
      <p:sp>
        <p:nvSpPr>
          <p:cNvPr id="2" name="Marcador de texto 2">
            <a:extLst>
              <a:ext uri="{FF2B5EF4-FFF2-40B4-BE49-F238E27FC236}">
                <a16:creationId xmlns:a16="http://schemas.microsoft.com/office/drawing/2014/main" id="{4B8FB9C7-7372-3C74-8D88-E53D0C041B4F}"/>
              </a:ext>
            </a:extLst>
          </p:cNvPr>
          <p:cNvSpPr>
            <a:spLocks noGrp="1"/>
          </p:cNvSpPr>
          <p:nvPr>
            <p:ph type="body" idx="1"/>
          </p:nvPr>
        </p:nvSpPr>
        <p:spPr>
          <a:xfrm>
            <a:off x="238221" y="1017724"/>
            <a:ext cx="8520600" cy="3782876"/>
          </a:xfrm>
        </p:spPr>
        <p:txBody>
          <a:bodyPr>
            <a:normAutofit fontScale="92500" lnSpcReduction="20000"/>
          </a:bodyPr>
          <a:lstStyle/>
          <a:p>
            <a:r>
              <a:rPr lang="es-CR" dirty="0">
                <a:solidFill>
                  <a:schemeClr val="tx1"/>
                </a:solidFill>
                <a:latin typeface="+mn-lt"/>
              </a:rPr>
              <a:t>Cambios Post – Registro Alimentos: funciona correctamente.</a:t>
            </a:r>
          </a:p>
          <a:p>
            <a:endParaRPr lang="es-CR" dirty="0">
              <a:solidFill>
                <a:schemeClr val="tx1"/>
              </a:solidFill>
              <a:latin typeface="+mn-lt"/>
            </a:endParaRPr>
          </a:p>
          <a:p>
            <a:r>
              <a:rPr lang="es-CR" dirty="0">
                <a:solidFill>
                  <a:schemeClr val="tx1"/>
                </a:solidFill>
                <a:latin typeface="+mn-lt"/>
              </a:rPr>
              <a:t>Aplicar para alimentos y cosméticos plazo de agotamiento al cambiar etiqueta de 3 meses a 6 meses.</a:t>
            </a:r>
          </a:p>
          <a:p>
            <a:pPr lvl="1"/>
            <a:r>
              <a:rPr lang="es-CR" dirty="0">
                <a:solidFill>
                  <a:schemeClr val="tx1"/>
                </a:solidFill>
                <a:latin typeface="+mn-lt"/>
              </a:rPr>
              <a:t>Alimentos: de acuerdo, se incluirá en requerimientos.</a:t>
            </a:r>
          </a:p>
          <a:p>
            <a:pPr lvl="1"/>
            <a:r>
              <a:rPr lang="es-CR" dirty="0">
                <a:solidFill>
                  <a:schemeClr val="tx1"/>
                </a:solidFill>
                <a:latin typeface="+mn-lt"/>
              </a:rPr>
              <a:t>Cosméticos: de acuerdo, se incluirá en requerimientos.</a:t>
            </a:r>
          </a:p>
          <a:p>
            <a:pPr lvl="1"/>
            <a:endParaRPr lang="es-CR" dirty="0">
              <a:solidFill>
                <a:schemeClr val="tx1"/>
              </a:solidFill>
              <a:latin typeface="+mn-lt"/>
            </a:endParaRPr>
          </a:p>
          <a:p>
            <a:r>
              <a:rPr lang="es-CR" dirty="0">
                <a:solidFill>
                  <a:schemeClr val="tx1"/>
                </a:solidFill>
                <a:latin typeface="+mn-lt"/>
              </a:rPr>
              <a:t>Plazas temporales: </a:t>
            </a:r>
          </a:p>
          <a:p>
            <a:pPr lvl="1"/>
            <a:r>
              <a:rPr lang="es-CR" dirty="0">
                <a:solidFill>
                  <a:schemeClr val="tx1"/>
                </a:solidFill>
                <a:latin typeface="+mn-lt"/>
              </a:rPr>
              <a:t>Ingreso escalonado a partir del 11/11/24.</a:t>
            </a:r>
          </a:p>
          <a:p>
            <a:endParaRPr lang="es-MX" b="0" i="0" dirty="0">
              <a:solidFill>
                <a:schemeClr val="tx1"/>
              </a:solidFill>
              <a:effectLst/>
              <a:latin typeface="+mn-lt"/>
            </a:endParaRPr>
          </a:p>
          <a:p>
            <a:r>
              <a:rPr lang="es-CR" dirty="0">
                <a:solidFill>
                  <a:schemeClr val="tx1"/>
                </a:solidFill>
                <a:latin typeface="+mn-lt"/>
              </a:rPr>
              <a:t>Guías armonizadas evaluación</a:t>
            </a:r>
          </a:p>
          <a:p>
            <a:pPr lvl="1"/>
            <a:r>
              <a:rPr lang="es-CR" dirty="0">
                <a:solidFill>
                  <a:schemeClr val="tx1"/>
                </a:solidFill>
                <a:latin typeface="+mn-lt"/>
              </a:rPr>
              <a:t>En revisión con el  equipo SCRUM de gestión de calidad.</a:t>
            </a:r>
          </a:p>
          <a:p>
            <a:pPr lvl="1"/>
            <a:endParaRPr lang="es-CR" dirty="0">
              <a:solidFill>
                <a:schemeClr val="tx1"/>
              </a:solidFill>
              <a:highlight>
                <a:srgbClr val="FFFF00"/>
              </a:highlight>
              <a:latin typeface="+mn-lt"/>
            </a:endParaRPr>
          </a:p>
          <a:p>
            <a:r>
              <a:rPr lang="es-CR" dirty="0">
                <a:solidFill>
                  <a:schemeClr val="tx1"/>
                </a:solidFill>
                <a:latin typeface="+mn-lt"/>
              </a:rPr>
              <a:t>Ampliación fechas de expira para registros que vencen en primer semestre</a:t>
            </a:r>
          </a:p>
          <a:p>
            <a:pPr lvl="1"/>
            <a:r>
              <a:rPr lang="es-CR" dirty="0">
                <a:solidFill>
                  <a:schemeClr val="tx1"/>
                </a:solidFill>
                <a:latin typeface="+mn-lt"/>
              </a:rPr>
              <a:t>En valoración posterior a ingreso de personal de refuerzo.</a:t>
            </a:r>
          </a:p>
          <a:p>
            <a:endParaRPr lang="es-CR" b="1" kern="100" dirty="0">
              <a:solidFill>
                <a:schemeClr val="tx1"/>
              </a:solidFill>
              <a:latin typeface="Aptos" panose="020B0004020202020204" pitchFamily="34" charset="0"/>
              <a:ea typeface="Aptos" panose="020B0004020202020204" pitchFamily="34" charset="0"/>
              <a:cs typeface="Times New Roman" panose="02020603050405020304" pitchFamily="18" charset="0"/>
            </a:endParaRPr>
          </a:p>
        </p:txBody>
      </p:sp>
      <p:sp>
        <p:nvSpPr>
          <p:cNvPr id="5" name="Título 4">
            <a:extLst>
              <a:ext uri="{FF2B5EF4-FFF2-40B4-BE49-F238E27FC236}">
                <a16:creationId xmlns:a16="http://schemas.microsoft.com/office/drawing/2014/main" id="{54049B9E-EDA6-58AF-435D-779C6AEBBDB3}"/>
              </a:ext>
            </a:extLst>
          </p:cNvPr>
          <p:cNvSpPr>
            <a:spLocks noGrp="1"/>
          </p:cNvSpPr>
          <p:nvPr>
            <p:ph type="title"/>
          </p:nvPr>
        </p:nvSpPr>
        <p:spPr/>
        <p:txBody>
          <a:bodyPr>
            <a:normAutofit fontScale="90000"/>
          </a:bodyPr>
          <a:lstStyle/>
          <a:p>
            <a:r>
              <a:rPr lang="es-419" sz="2800" b="1" dirty="0"/>
              <a:t>Asuntos varios </a:t>
            </a:r>
            <a:endParaRPr lang="es-CR" dirty="0"/>
          </a:p>
        </p:txBody>
      </p:sp>
    </p:spTree>
    <p:extLst>
      <p:ext uri="{BB962C8B-B14F-4D97-AF65-F5344CB8AC3E}">
        <p14:creationId xmlns:p14="http://schemas.microsoft.com/office/powerpoint/2010/main" val="715264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863C84-6629-0AF5-2E49-0290EF77B43D}"/>
            </a:ext>
          </a:extLst>
        </p:cNvPr>
        <p:cNvGrpSpPr/>
        <p:nvPr/>
      </p:nvGrpSpPr>
      <p:grpSpPr>
        <a:xfrm>
          <a:off x="0" y="0"/>
          <a:ext cx="0" cy="0"/>
          <a:chOff x="0" y="0"/>
          <a:chExt cx="0" cy="0"/>
        </a:xfrm>
      </p:grpSpPr>
      <p:sp>
        <p:nvSpPr>
          <p:cNvPr id="2" name="Marcador de texto 2">
            <a:extLst>
              <a:ext uri="{FF2B5EF4-FFF2-40B4-BE49-F238E27FC236}">
                <a16:creationId xmlns:a16="http://schemas.microsoft.com/office/drawing/2014/main" id="{524E9D0D-CF4D-F396-EE26-9FF7C93462CC}"/>
              </a:ext>
            </a:extLst>
          </p:cNvPr>
          <p:cNvSpPr>
            <a:spLocks noGrp="1"/>
          </p:cNvSpPr>
          <p:nvPr>
            <p:ph type="body" idx="1"/>
          </p:nvPr>
        </p:nvSpPr>
        <p:spPr>
          <a:xfrm>
            <a:off x="238221" y="1017724"/>
            <a:ext cx="8520600" cy="3602767"/>
          </a:xfrm>
        </p:spPr>
        <p:txBody>
          <a:bodyPr>
            <a:normAutofit lnSpcReduction="10000"/>
          </a:bodyPr>
          <a:lstStyle/>
          <a:p>
            <a:endParaRPr lang="es-CR" dirty="0">
              <a:solidFill>
                <a:schemeClr val="tx1"/>
              </a:solidFill>
              <a:latin typeface="+mn-lt"/>
            </a:endParaRPr>
          </a:p>
          <a:p>
            <a:r>
              <a:rPr lang="es-CR" kern="100" dirty="0">
                <a:solidFill>
                  <a:schemeClr val="tx1"/>
                </a:solidFill>
                <a:latin typeface="Aptos" panose="020B0004020202020204" pitchFamily="34" charset="0"/>
                <a:ea typeface="Aptos" panose="020B0004020202020204" pitchFamily="34" charset="0"/>
                <a:cs typeface="Times New Roman" panose="02020603050405020304" pitchFamily="18" charset="0"/>
              </a:rPr>
              <a:t>Circular 7.11.5.b:</a:t>
            </a:r>
          </a:p>
          <a:p>
            <a:pPr lvl="1"/>
            <a:r>
              <a:rPr lang="es-CR" kern="100" dirty="0">
                <a:solidFill>
                  <a:schemeClr val="tx1"/>
                </a:solidFill>
                <a:latin typeface="Aptos" panose="020B0004020202020204" pitchFamily="34" charset="0"/>
                <a:ea typeface="Aptos" panose="020B0004020202020204" pitchFamily="34" charset="0"/>
                <a:cs typeface="Times New Roman" panose="02020603050405020304" pitchFamily="18" charset="0"/>
              </a:rPr>
              <a:t>Se presenta a las cámaras y reciben observaciones el 13/11/24</a:t>
            </a:r>
          </a:p>
          <a:p>
            <a:pPr lvl="1"/>
            <a:endParaRPr lang="es-CR" dirty="0">
              <a:solidFill>
                <a:schemeClr val="tx1"/>
              </a:solidFill>
              <a:latin typeface="+mn-lt"/>
            </a:endParaRPr>
          </a:p>
          <a:p>
            <a:r>
              <a:rPr lang="es-CR" dirty="0">
                <a:solidFill>
                  <a:schemeClr val="tx1"/>
                </a:solidFill>
                <a:latin typeface="+mn-lt"/>
              </a:rPr>
              <a:t>Resolución ministerial MS-5917-2024 del 11 octubre: </a:t>
            </a:r>
            <a:r>
              <a:rPr lang="es-CR" b="1" kern="100" dirty="0">
                <a:solidFill>
                  <a:schemeClr val="tx1"/>
                </a:solidFill>
                <a:latin typeface="Aptos" panose="020B0004020202020204" pitchFamily="34" charset="0"/>
              </a:rPr>
              <a:t>Pr</a:t>
            </a:r>
            <a:r>
              <a:rPr lang="es-CR" sz="1800" b="1" kern="100" dirty="0">
                <a:solidFill>
                  <a:schemeClr val="tx1"/>
                </a:solidFill>
                <a:effectLst/>
                <a:latin typeface="Aptos" panose="020B0004020202020204" pitchFamily="34" charset="0"/>
                <a:ea typeface="Aptos" panose="020B0004020202020204" pitchFamily="34" charset="0"/>
                <a:cs typeface="Aptos" panose="020B0004020202020204" pitchFamily="34" charset="0"/>
              </a:rPr>
              <a:t>ocedimiento para la facilitación de registros sanitarios de medicamentos que cuentan con un registro sanitario emitido por las autoridades reguladoras que son parte de la lista de autoridades catalogadas por la organización mundial de la salud.</a:t>
            </a:r>
          </a:p>
          <a:p>
            <a:pPr lvl="1"/>
            <a:r>
              <a:rPr lang="es-CR" kern="100" dirty="0">
                <a:solidFill>
                  <a:schemeClr val="tx1"/>
                </a:solidFill>
                <a:latin typeface="Aptos" panose="020B0004020202020204" pitchFamily="34" charset="0"/>
                <a:ea typeface="Aptos" panose="020B0004020202020204" pitchFamily="34" charset="0"/>
                <a:cs typeface="Aptos" panose="020B0004020202020204" pitchFamily="34" charset="0"/>
              </a:rPr>
              <a:t>En última sesión con COESAINCO aún se encontraba en análisis técnico.</a:t>
            </a:r>
          </a:p>
          <a:p>
            <a:pPr lvl="1"/>
            <a:r>
              <a:rPr lang="es-CR" kern="100" dirty="0">
                <a:solidFill>
                  <a:schemeClr val="tx1"/>
                </a:solidFill>
                <a:latin typeface="Aptos" panose="020B0004020202020204" pitchFamily="34" charset="0"/>
                <a:ea typeface="Aptos" panose="020B0004020202020204" pitchFamily="34" charset="0"/>
                <a:cs typeface="Aptos" panose="020B0004020202020204" pitchFamily="34" charset="0"/>
              </a:rPr>
              <a:t>Requerimiento enviado para incluir casilla en Regístrelo que identifique el trámite.</a:t>
            </a:r>
          </a:p>
          <a:p>
            <a:pPr lvl="1"/>
            <a:r>
              <a:rPr lang="es-CR" kern="100" dirty="0">
                <a:solidFill>
                  <a:schemeClr val="tx1"/>
                </a:solidFill>
                <a:effectLst/>
                <a:latin typeface="Aptos" panose="020B0004020202020204" pitchFamily="34" charset="0"/>
                <a:ea typeface="Aptos" panose="020B0004020202020204" pitchFamily="34" charset="0"/>
                <a:cs typeface="Aptos" panose="020B0004020202020204" pitchFamily="34" charset="0"/>
              </a:rPr>
              <a:t>Capacitación con evaluadores 14/11/24.</a:t>
            </a:r>
          </a:p>
          <a:p>
            <a:pPr lvl="1"/>
            <a:r>
              <a:rPr lang="es-CR" kern="100" dirty="0">
                <a:solidFill>
                  <a:schemeClr val="tx1"/>
                </a:solidFill>
                <a:latin typeface="Aptos" panose="020B0004020202020204" pitchFamily="34" charset="0"/>
                <a:ea typeface="Aptos" panose="020B0004020202020204" pitchFamily="34" charset="0"/>
                <a:cs typeface="Aptos" panose="020B0004020202020204" pitchFamily="34" charset="0"/>
              </a:rPr>
              <a:t>Capacitación usuarios, consultas y dudas: próxima semana.</a:t>
            </a:r>
          </a:p>
          <a:p>
            <a:pPr lvl="1"/>
            <a:r>
              <a:rPr lang="es-CR" kern="100" dirty="0">
                <a:solidFill>
                  <a:schemeClr val="tx1"/>
                </a:solidFill>
                <a:effectLst/>
                <a:latin typeface="Aptos" panose="020B0004020202020204" pitchFamily="34" charset="0"/>
                <a:ea typeface="Aptos" panose="020B0004020202020204" pitchFamily="34" charset="0"/>
                <a:cs typeface="Aptos" panose="020B0004020202020204" pitchFamily="34" charset="0"/>
              </a:rPr>
              <a:t>Informaci</a:t>
            </a:r>
            <a:r>
              <a:rPr lang="es-CR" kern="100" dirty="0">
                <a:solidFill>
                  <a:schemeClr val="tx1"/>
                </a:solidFill>
                <a:latin typeface="Aptos" panose="020B0004020202020204" pitchFamily="34" charset="0"/>
                <a:ea typeface="Aptos" panose="020B0004020202020204" pitchFamily="34" charset="0"/>
                <a:cs typeface="Aptos" panose="020B0004020202020204" pitchFamily="34" charset="0"/>
              </a:rPr>
              <a:t>ón debe ser correcta y completa</a:t>
            </a:r>
            <a:endParaRPr lang="es-CR" dirty="0">
              <a:solidFill>
                <a:schemeClr val="tx1"/>
              </a:solidFill>
              <a:latin typeface="+mn-lt"/>
            </a:endParaRPr>
          </a:p>
          <a:p>
            <a:endParaRPr lang="es-CR" dirty="0">
              <a:solidFill>
                <a:schemeClr val="tx1"/>
              </a:solidFill>
              <a:latin typeface="+mn-lt"/>
            </a:endParaRPr>
          </a:p>
          <a:p>
            <a:pPr lvl="1"/>
            <a:endParaRPr lang="es-CR" dirty="0">
              <a:solidFill>
                <a:schemeClr val="tx1"/>
              </a:solidFill>
              <a:latin typeface="+mn-lt"/>
            </a:endParaRPr>
          </a:p>
          <a:p>
            <a:endParaRPr lang="es-CR" dirty="0">
              <a:solidFill>
                <a:schemeClr val="tx1"/>
              </a:solidFill>
              <a:latin typeface="+mn-lt"/>
            </a:endParaRPr>
          </a:p>
        </p:txBody>
      </p:sp>
      <p:sp>
        <p:nvSpPr>
          <p:cNvPr id="5" name="Título 4">
            <a:extLst>
              <a:ext uri="{FF2B5EF4-FFF2-40B4-BE49-F238E27FC236}">
                <a16:creationId xmlns:a16="http://schemas.microsoft.com/office/drawing/2014/main" id="{2ACFE9E9-3AF7-6103-2BA0-42127C48709D}"/>
              </a:ext>
            </a:extLst>
          </p:cNvPr>
          <p:cNvSpPr>
            <a:spLocks noGrp="1"/>
          </p:cNvSpPr>
          <p:nvPr>
            <p:ph type="title"/>
          </p:nvPr>
        </p:nvSpPr>
        <p:spPr/>
        <p:txBody>
          <a:bodyPr>
            <a:normAutofit fontScale="90000"/>
          </a:bodyPr>
          <a:lstStyle/>
          <a:p>
            <a:r>
              <a:rPr lang="es-419" sz="2800" b="1" dirty="0"/>
              <a:t>Asuntos varios </a:t>
            </a:r>
            <a:endParaRPr lang="es-CR" dirty="0"/>
          </a:p>
        </p:txBody>
      </p:sp>
    </p:spTree>
    <p:extLst>
      <p:ext uri="{BB962C8B-B14F-4D97-AF65-F5344CB8AC3E}">
        <p14:creationId xmlns:p14="http://schemas.microsoft.com/office/powerpoint/2010/main" val="2465576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11931CB6-896C-78EA-7A04-42C7DBC41BF2}"/>
              </a:ext>
            </a:extLst>
          </p:cNvPr>
          <p:cNvPicPr>
            <a:picLocks noChangeAspect="1"/>
          </p:cNvPicPr>
          <p:nvPr/>
        </p:nvPicPr>
        <p:blipFill>
          <a:blip r:embed="rId2"/>
          <a:stretch>
            <a:fillRect/>
          </a:stretch>
        </p:blipFill>
        <p:spPr>
          <a:xfrm>
            <a:off x="1825491" y="976462"/>
            <a:ext cx="5905345" cy="3433340"/>
          </a:xfrm>
          <a:prstGeom prst="rect">
            <a:avLst/>
          </a:prstGeom>
        </p:spPr>
      </p:pic>
      <p:sp>
        <p:nvSpPr>
          <p:cNvPr id="2" name="Título 4">
            <a:extLst>
              <a:ext uri="{FF2B5EF4-FFF2-40B4-BE49-F238E27FC236}">
                <a16:creationId xmlns:a16="http://schemas.microsoft.com/office/drawing/2014/main" id="{196336F6-F4CA-BDB7-F583-53EF67CC612C}"/>
              </a:ext>
            </a:extLst>
          </p:cNvPr>
          <p:cNvSpPr>
            <a:spLocks noGrp="1"/>
          </p:cNvSpPr>
          <p:nvPr>
            <p:ph type="title"/>
          </p:nvPr>
        </p:nvSpPr>
        <p:spPr>
          <a:xfrm>
            <a:off x="311700" y="445025"/>
            <a:ext cx="8520600" cy="572700"/>
          </a:xfrm>
        </p:spPr>
        <p:txBody>
          <a:bodyPr>
            <a:normAutofit fontScale="90000"/>
          </a:bodyPr>
          <a:lstStyle/>
          <a:p>
            <a:r>
              <a:rPr lang="es-419" sz="2800" b="1" dirty="0"/>
              <a:t>Asuntos varios </a:t>
            </a:r>
            <a:endParaRPr lang="es-CR" dirty="0"/>
          </a:p>
        </p:txBody>
      </p:sp>
    </p:spTree>
    <p:extLst>
      <p:ext uri="{BB962C8B-B14F-4D97-AF65-F5344CB8AC3E}">
        <p14:creationId xmlns:p14="http://schemas.microsoft.com/office/powerpoint/2010/main" val="160608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F3033E-4589-ABC2-7370-3783F8E7C805}"/>
            </a:ext>
          </a:extLst>
        </p:cNvPr>
        <p:cNvGrpSpPr/>
        <p:nvPr/>
      </p:nvGrpSpPr>
      <p:grpSpPr>
        <a:xfrm>
          <a:off x="0" y="0"/>
          <a:ext cx="0" cy="0"/>
          <a:chOff x="0" y="0"/>
          <a:chExt cx="0" cy="0"/>
        </a:xfrm>
      </p:grpSpPr>
      <p:sp>
        <p:nvSpPr>
          <p:cNvPr id="2" name="Marcador de texto 2">
            <a:extLst>
              <a:ext uri="{FF2B5EF4-FFF2-40B4-BE49-F238E27FC236}">
                <a16:creationId xmlns:a16="http://schemas.microsoft.com/office/drawing/2014/main" id="{16349589-A4EA-1995-5ABB-9C1F24D3ED78}"/>
              </a:ext>
            </a:extLst>
          </p:cNvPr>
          <p:cNvSpPr>
            <a:spLocks noGrp="1"/>
          </p:cNvSpPr>
          <p:nvPr>
            <p:ph type="body" idx="1"/>
          </p:nvPr>
        </p:nvSpPr>
        <p:spPr>
          <a:xfrm>
            <a:off x="238221" y="1017724"/>
            <a:ext cx="8520600" cy="3431811"/>
          </a:xfrm>
        </p:spPr>
        <p:txBody>
          <a:bodyPr>
            <a:normAutofit/>
          </a:bodyPr>
          <a:lstStyle/>
          <a:p>
            <a:endParaRPr lang="es-MX" b="0" i="0" dirty="0">
              <a:solidFill>
                <a:schemeClr val="tx1"/>
              </a:solidFill>
              <a:effectLst/>
              <a:latin typeface="+mn-lt"/>
            </a:endParaRPr>
          </a:p>
          <a:p>
            <a:r>
              <a:rPr lang="es-CR" dirty="0">
                <a:solidFill>
                  <a:schemeClr val="tx1"/>
                </a:solidFill>
                <a:latin typeface="+mn-lt"/>
              </a:rPr>
              <a:t>Trámites fuera de plazo de bioequivalencia</a:t>
            </a:r>
          </a:p>
          <a:p>
            <a:pPr lvl="1"/>
            <a:r>
              <a:rPr lang="es-CR" dirty="0">
                <a:solidFill>
                  <a:schemeClr val="tx1"/>
                </a:solidFill>
                <a:latin typeface="+mn-lt"/>
              </a:rPr>
              <a:t>Se recibe listado.</a:t>
            </a:r>
          </a:p>
          <a:p>
            <a:pPr lvl="1"/>
            <a:r>
              <a:rPr lang="es-CR" dirty="0">
                <a:solidFill>
                  <a:schemeClr val="tx1"/>
                </a:solidFill>
                <a:latin typeface="+mn-lt"/>
              </a:rPr>
              <a:t>Trámites delegados a los funcionarios correspondientes</a:t>
            </a:r>
          </a:p>
          <a:p>
            <a:pPr lvl="1"/>
            <a:endParaRPr lang="es-CR" dirty="0">
              <a:solidFill>
                <a:schemeClr val="tx1"/>
              </a:solidFill>
              <a:latin typeface="+mn-lt"/>
            </a:endParaRPr>
          </a:p>
          <a:p>
            <a:r>
              <a:rPr lang="es-CR" dirty="0">
                <a:solidFill>
                  <a:schemeClr val="tx1"/>
                </a:solidFill>
                <a:latin typeface="+mn-lt"/>
              </a:rPr>
              <a:t>Citas para consultas</a:t>
            </a:r>
          </a:p>
          <a:p>
            <a:pPr lvl="1"/>
            <a:r>
              <a:rPr lang="es-CR" dirty="0">
                <a:solidFill>
                  <a:schemeClr val="tx1"/>
                </a:solidFill>
                <a:latin typeface="+mn-lt"/>
              </a:rPr>
              <a:t>De acuerdo con circular </a:t>
            </a:r>
            <a:r>
              <a:rPr lang="es-419" dirty="0">
                <a:solidFill>
                  <a:schemeClr val="tx1"/>
                </a:solidFill>
                <a:latin typeface="+mn-lt"/>
              </a:rPr>
              <a:t>MS-DRPIS-UR-1489-2024.</a:t>
            </a:r>
          </a:p>
          <a:p>
            <a:pPr lvl="1"/>
            <a:r>
              <a:rPr lang="es-419" dirty="0">
                <a:solidFill>
                  <a:schemeClr val="tx1"/>
                </a:solidFill>
                <a:latin typeface="+mn-lt"/>
              </a:rPr>
              <a:t> </a:t>
            </a:r>
            <a:r>
              <a:rPr lang="es-CR" dirty="0">
                <a:solidFill>
                  <a:schemeClr val="tx1"/>
                </a:solidFill>
                <a:latin typeface="+mn-lt"/>
              </a:rPr>
              <a:t>Se asignan según orden de ingreso.</a:t>
            </a:r>
          </a:p>
          <a:p>
            <a:pPr lvl="1"/>
            <a:endParaRPr lang="es-CR" dirty="0">
              <a:solidFill>
                <a:schemeClr val="tx1"/>
              </a:solidFill>
              <a:latin typeface="+mn-lt"/>
            </a:endParaRPr>
          </a:p>
          <a:p>
            <a:r>
              <a:rPr lang="es-CR" dirty="0">
                <a:solidFill>
                  <a:schemeClr val="tx1"/>
                </a:solidFill>
                <a:latin typeface="+mn-lt"/>
              </a:rPr>
              <a:t>Prevenciones y recursos de revocatoria</a:t>
            </a:r>
          </a:p>
          <a:p>
            <a:pPr lvl="1"/>
            <a:r>
              <a:rPr lang="es-CR" dirty="0">
                <a:solidFill>
                  <a:schemeClr val="tx1"/>
                </a:solidFill>
                <a:latin typeface="+mn-lt"/>
              </a:rPr>
              <a:t>Realizadas conforme al reglamento. </a:t>
            </a:r>
          </a:p>
          <a:p>
            <a:pPr lvl="1"/>
            <a:r>
              <a:rPr lang="es-CR" dirty="0">
                <a:solidFill>
                  <a:schemeClr val="tx1"/>
                </a:solidFill>
                <a:latin typeface="+mn-lt"/>
              </a:rPr>
              <a:t>Enviar casos para análisis de divergencias.</a:t>
            </a:r>
          </a:p>
          <a:p>
            <a:pPr marL="596900" lvl="1" indent="0">
              <a:buNone/>
            </a:pPr>
            <a:endParaRPr lang="es-CR" dirty="0">
              <a:solidFill>
                <a:schemeClr val="tx1"/>
              </a:solidFill>
              <a:latin typeface="+mn-lt"/>
            </a:endParaRPr>
          </a:p>
          <a:p>
            <a:endParaRPr lang="es-CR" dirty="0">
              <a:solidFill>
                <a:schemeClr val="tx1"/>
              </a:solidFill>
              <a:latin typeface="+mn-lt"/>
            </a:endParaRPr>
          </a:p>
          <a:p>
            <a:pPr lvl="1"/>
            <a:endParaRPr lang="es-CR" dirty="0">
              <a:solidFill>
                <a:schemeClr val="tx1"/>
              </a:solidFill>
              <a:latin typeface="+mn-lt"/>
            </a:endParaRPr>
          </a:p>
          <a:p>
            <a:endParaRPr lang="es-CR" dirty="0">
              <a:solidFill>
                <a:schemeClr val="tx1"/>
              </a:solidFill>
              <a:latin typeface="+mn-lt"/>
            </a:endParaRPr>
          </a:p>
          <a:p>
            <a:pPr lvl="1"/>
            <a:endParaRPr lang="es-CR" dirty="0">
              <a:solidFill>
                <a:schemeClr val="tx1"/>
              </a:solidFill>
              <a:latin typeface="+mn-lt"/>
            </a:endParaRPr>
          </a:p>
          <a:p>
            <a:endParaRPr lang="es-CR" dirty="0">
              <a:solidFill>
                <a:schemeClr val="tx1"/>
              </a:solidFill>
              <a:latin typeface="+mn-lt"/>
            </a:endParaRPr>
          </a:p>
        </p:txBody>
      </p:sp>
      <p:sp>
        <p:nvSpPr>
          <p:cNvPr id="5" name="Título 4">
            <a:extLst>
              <a:ext uri="{FF2B5EF4-FFF2-40B4-BE49-F238E27FC236}">
                <a16:creationId xmlns:a16="http://schemas.microsoft.com/office/drawing/2014/main" id="{72F0468B-DF98-779F-281E-AF7CF3B412C9}"/>
              </a:ext>
            </a:extLst>
          </p:cNvPr>
          <p:cNvSpPr>
            <a:spLocks noGrp="1"/>
          </p:cNvSpPr>
          <p:nvPr>
            <p:ph type="title"/>
          </p:nvPr>
        </p:nvSpPr>
        <p:spPr/>
        <p:txBody>
          <a:bodyPr>
            <a:normAutofit fontScale="90000"/>
          </a:bodyPr>
          <a:lstStyle/>
          <a:p>
            <a:r>
              <a:rPr lang="es-419" sz="2800" b="1" dirty="0"/>
              <a:t>Asuntos varios </a:t>
            </a:r>
            <a:endParaRPr lang="es-CR" dirty="0"/>
          </a:p>
        </p:txBody>
      </p:sp>
    </p:spTree>
    <p:extLst>
      <p:ext uri="{BB962C8B-B14F-4D97-AF65-F5344CB8AC3E}">
        <p14:creationId xmlns:p14="http://schemas.microsoft.com/office/powerpoint/2010/main" val="2033825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C284F4-C7F4-5FCB-BF09-7D8BA7EFB556}"/>
            </a:ext>
          </a:extLst>
        </p:cNvPr>
        <p:cNvGrpSpPr/>
        <p:nvPr/>
      </p:nvGrpSpPr>
      <p:grpSpPr>
        <a:xfrm>
          <a:off x="0" y="0"/>
          <a:ext cx="0" cy="0"/>
          <a:chOff x="0" y="0"/>
          <a:chExt cx="0" cy="0"/>
        </a:xfrm>
      </p:grpSpPr>
      <p:sp>
        <p:nvSpPr>
          <p:cNvPr id="2" name="Marcador de texto 2">
            <a:extLst>
              <a:ext uri="{FF2B5EF4-FFF2-40B4-BE49-F238E27FC236}">
                <a16:creationId xmlns:a16="http://schemas.microsoft.com/office/drawing/2014/main" id="{E4C698B5-6660-8DD9-8CAD-861E48620A33}"/>
              </a:ext>
            </a:extLst>
          </p:cNvPr>
          <p:cNvSpPr>
            <a:spLocks noGrp="1"/>
          </p:cNvSpPr>
          <p:nvPr>
            <p:ph type="body" idx="1"/>
          </p:nvPr>
        </p:nvSpPr>
        <p:spPr>
          <a:xfrm>
            <a:off x="238221" y="1017724"/>
            <a:ext cx="8520600" cy="3431811"/>
          </a:xfrm>
        </p:spPr>
        <p:txBody>
          <a:bodyPr>
            <a:normAutofit/>
          </a:bodyPr>
          <a:lstStyle/>
          <a:p>
            <a:endParaRPr lang="es-MX" b="0" i="0" dirty="0">
              <a:solidFill>
                <a:schemeClr val="tx1"/>
              </a:solidFill>
              <a:effectLst/>
              <a:latin typeface="+mn-lt"/>
            </a:endParaRPr>
          </a:p>
          <a:p>
            <a:pPr lvl="1"/>
            <a:endParaRPr lang="es-CR" dirty="0">
              <a:solidFill>
                <a:schemeClr val="tx1"/>
              </a:solidFill>
              <a:highlight>
                <a:srgbClr val="FFFF00"/>
              </a:highlight>
              <a:latin typeface="+mn-lt"/>
            </a:endParaRPr>
          </a:p>
          <a:p>
            <a:pPr algn="l"/>
            <a:r>
              <a:rPr lang="es-CR" dirty="0">
                <a:solidFill>
                  <a:schemeClr val="tx1"/>
                </a:solidFill>
                <a:latin typeface="+mn-lt"/>
              </a:rPr>
              <a:t>MS-DM-5946-2024: </a:t>
            </a:r>
            <a:r>
              <a:rPr lang="es-MX" sz="1800" b="1" i="0" u="none" strike="noStrike" baseline="0" dirty="0">
                <a:solidFill>
                  <a:srgbClr val="000000"/>
                </a:solidFill>
                <a:latin typeface="Arial" panose="020B0604020202020204" pitchFamily="34" charset="0"/>
              </a:rPr>
              <a:t>RESOLUCIÓN MINISTERIAL, PROCEDIMIENTO DE VALIDACIÓN (ADMISIBILIDAD) Y PREVENCIÓN PARA LOS TRÁMITES DE INSCRIPCIÓN DE MEDICAMENTOS Y EQUIPO Y MATERIAL BIOMÉDICO. </a:t>
            </a:r>
            <a:r>
              <a:rPr lang="es-CR" dirty="0">
                <a:solidFill>
                  <a:schemeClr val="tx1"/>
                </a:solidFill>
                <a:latin typeface="+mn-lt"/>
              </a:rPr>
              <a:t> </a:t>
            </a:r>
          </a:p>
          <a:p>
            <a:pPr lvl="1"/>
            <a:r>
              <a:rPr lang="es-CR" dirty="0">
                <a:solidFill>
                  <a:schemeClr val="tx1"/>
                </a:solidFill>
                <a:latin typeface="+mn-lt"/>
              </a:rPr>
              <a:t>Se envió el requerimiento para incorporarlo Regístrelo.</a:t>
            </a:r>
          </a:p>
          <a:p>
            <a:pPr lvl="1"/>
            <a:endParaRPr lang="es-CR" dirty="0">
              <a:solidFill>
                <a:schemeClr val="tx1"/>
              </a:solidFill>
              <a:highlight>
                <a:srgbClr val="FFFF00"/>
              </a:highlight>
              <a:latin typeface="+mn-lt"/>
            </a:endParaRPr>
          </a:p>
          <a:p>
            <a:pPr lvl="1"/>
            <a:endParaRPr lang="es-CR" dirty="0">
              <a:solidFill>
                <a:schemeClr val="tx1"/>
              </a:solidFill>
              <a:highlight>
                <a:srgbClr val="FFFF00"/>
              </a:highlight>
              <a:latin typeface="+mn-lt"/>
            </a:endParaRPr>
          </a:p>
          <a:p>
            <a:pPr marL="596900" lvl="1" indent="0">
              <a:buNone/>
            </a:pPr>
            <a:endParaRPr lang="es-CR" dirty="0">
              <a:solidFill>
                <a:schemeClr val="tx1"/>
              </a:solidFill>
              <a:latin typeface="+mn-lt"/>
            </a:endParaRPr>
          </a:p>
          <a:p>
            <a:endParaRPr lang="es-CR" dirty="0">
              <a:solidFill>
                <a:schemeClr val="tx1"/>
              </a:solidFill>
              <a:latin typeface="+mn-lt"/>
            </a:endParaRPr>
          </a:p>
          <a:p>
            <a:pPr lvl="1"/>
            <a:endParaRPr lang="es-CR" dirty="0">
              <a:solidFill>
                <a:schemeClr val="tx1"/>
              </a:solidFill>
              <a:latin typeface="+mn-lt"/>
            </a:endParaRPr>
          </a:p>
          <a:p>
            <a:endParaRPr lang="es-CR" dirty="0">
              <a:solidFill>
                <a:schemeClr val="tx1"/>
              </a:solidFill>
              <a:latin typeface="+mn-lt"/>
            </a:endParaRPr>
          </a:p>
          <a:p>
            <a:pPr lvl="1"/>
            <a:endParaRPr lang="es-CR" dirty="0">
              <a:solidFill>
                <a:schemeClr val="tx1"/>
              </a:solidFill>
              <a:latin typeface="+mn-lt"/>
            </a:endParaRPr>
          </a:p>
          <a:p>
            <a:endParaRPr lang="es-CR" dirty="0">
              <a:solidFill>
                <a:schemeClr val="tx1"/>
              </a:solidFill>
              <a:latin typeface="+mn-lt"/>
            </a:endParaRPr>
          </a:p>
        </p:txBody>
      </p:sp>
      <p:sp>
        <p:nvSpPr>
          <p:cNvPr id="5" name="Título 4">
            <a:extLst>
              <a:ext uri="{FF2B5EF4-FFF2-40B4-BE49-F238E27FC236}">
                <a16:creationId xmlns:a16="http://schemas.microsoft.com/office/drawing/2014/main" id="{93971C44-508A-F9FF-53E6-42BA6146118D}"/>
              </a:ext>
            </a:extLst>
          </p:cNvPr>
          <p:cNvSpPr>
            <a:spLocks noGrp="1"/>
          </p:cNvSpPr>
          <p:nvPr>
            <p:ph type="title"/>
          </p:nvPr>
        </p:nvSpPr>
        <p:spPr/>
        <p:txBody>
          <a:bodyPr>
            <a:normAutofit fontScale="90000"/>
          </a:bodyPr>
          <a:lstStyle/>
          <a:p>
            <a:r>
              <a:rPr lang="es-419" sz="2800" b="1" dirty="0"/>
              <a:t>Asuntos varios </a:t>
            </a:r>
            <a:endParaRPr lang="es-CR" dirty="0"/>
          </a:p>
        </p:txBody>
      </p:sp>
    </p:spTree>
    <p:extLst>
      <p:ext uri="{BB962C8B-B14F-4D97-AF65-F5344CB8AC3E}">
        <p14:creationId xmlns:p14="http://schemas.microsoft.com/office/powerpoint/2010/main" val="16498925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46A4C3-C44F-1768-DEDB-E2C322D84D16}"/>
            </a:ext>
          </a:extLst>
        </p:cNvPr>
        <p:cNvGrpSpPr/>
        <p:nvPr/>
      </p:nvGrpSpPr>
      <p:grpSpPr>
        <a:xfrm>
          <a:off x="0" y="0"/>
          <a:ext cx="0" cy="0"/>
          <a:chOff x="0" y="0"/>
          <a:chExt cx="0" cy="0"/>
        </a:xfrm>
      </p:grpSpPr>
      <p:sp>
        <p:nvSpPr>
          <p:cNvPr id="4" name="Título 1">
            <a:extLst>
              <a:ext uri="{FF2B5EF4-FFF2-40B4-BE49-F238E27FC236}">
                <a16:creationId xmlns:a16="http://schemas.microsoft.com/office/drawing/2014/main" id="{F4657B2F-01A1-0042-C272-BE8D8B965AC9}"/>
              </a:ext>
            </a:extLst>
          </p:cNvPr>
          <p:cNvSpPr>
            <a:spLocks noGrp="1"/>
          </p:cNvSpPr>
          <p:nvPr>
            <p:ph type="title"/>
          </p:nvPr>
        </p:nvSpPr>
        <p:spPr>
          <a:xfrm>
            <a:off x="310600" y="1227553"/>
            <a:ext cx="8521700" cy="573088"/>
          </a:xfrm>
        </p:spPr>
        <p:txBody>
          <a:bodyPr>
            <a:normAutofit/>
          </a:bodyPr>
          <a:lstStyle/>
          <a:p>
            <a:pPr algn="ctr"/>
            <a:r>
              <a:rPr lang="es-419" sz="2400" b="1" dirty="0"/>
              <a:t>Asuntos varios </a:t>
            </a:r>
            <a:endParaRPr lang="es-419" sz="2400" dirty="0"/>
          </a:p>
        </p:txBody>
      </p:sp>
      <p:sp>
        <p:nvSpPr>
          <p:cNvPr id="2" name="Marcador de texto 2">
            <a:extLst>
              <a:ext uri="{FF2B5EF4-FFF2-40B4-BE49-F238E27FC236}">
                <a16:creationId xmlns:a16="http://schemas.microsoft.com/office/drawing/2014/main" id="{232D56AE-8BDE-F3A5-2CB0-A06450AF0730}"/>
              </a:ext>
            </a:extLst>
          </p:cNvPr>
          <p:cNvSpPr>
            <a:spLocks noGrp="1"/>
          </p:cNvSpPr>
          <p:nvPr>
            <p:ph type="body" idx="1"/>
          </p:nvPr>
        </p:nvSpPr>
        <p:spPr>
          <a:xfrm>
            <a:off x="311700" y="2130879"/>
            <a:ext cx="8520600" cy="2437996"/>
          </a:xfrm>
        </p:spPr>
        <p:txBody>
          <a:bodyPr>
            <a:normAutofit/>
          </a:bodyPr>
          <a:lstStyle/>
          <a:p>
            <a:endParaRPr lang="es-MX" b="0" i="0" dirty="0">
              <a:solidFill>
                <a:schemeClr val="tx1"/>
              </a:solidFill>
              <a:effectLst/>
              <a:latin typeface="+mn-lt"/>
            </a:endParaRPr>
          </a:p>
          <a:p>
            <a:r>
              <a:rPr lang="es-CR" dirty="0">
                <a:solidFill>
                  <a:schemeClr val="tx1"/>
                </a:solidFill>
                <a:latin typeface="+mn-lt"/>
              </a:rPr>
              <a:t>Fecha de próxima sesión ordinaria</a:t>
            </a:r>
          </a:p>
        </p:txBody>
      </p:sp>
    </p:spTree>
    <p:extLst>
      <p:ext uri="{BB962C8B-B14F-4D97-AF65-F5344CB8AC3E}">
        <p14:creationId xmlns:p14="http://schemas.microsoft.com/office/powerpoint/2010/main" val="3968142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2" name="Título 1">
            <a:extLst>
              <a:ext uri="{FF2B5EF4-FFF2-40B4-BE49-F238E27FC236}">
                <a16:creationId xmlns:a16="http://schemas.microsoft.com/office/drawing/2014/main" id="{C48BA623-B74F-641B-1C5C-2C46A8412968}"/>
              </a:ext>
            </a:extLst>
          </p:cNvPr>
          <p:cNvSpPr txBox="1">
            <a:spLocks noGrp="1"/>
          </p:cNvSpPr>
          <p:nvPr>
            <p:ph type="title"/>
          </p:nvPr>
        </p:nvSpPr>
        <p:spPr>
          <a:xfrm>
            <a:off x="394166" y="1998662"/>
            <a:ext cx="8521700" cy="573088"/>
          </a:xfrm>
          <a:prstGeom prst="rect">
            <a:avLst/>
          </a:prstGeom>
        </p:spPr>
        <p:txBody>
          <a:bodyPr>
            <a:noAutofit/>
          </a:bodyPr>
          <a:lstStyle/>
          <a:p>
            <a:pPr algn="ctr">
              <a:defRPr sz="2800" b="1">
                <a:latin typeface="+mj-lt"/>
                <a:ea typeface="+mj-ea"/>
                <a:cs typeface="+mj-cs"/>
                <a:sym typeface="Calibri"/>
              </a:defRPr>
            </a:pPr>
            <a:r>
              <a:rPr lang="es-MX" sz="2000" dirty="0"/>
              <a:t>Aprobación </a:t>
            </a:r>
            <a:r>
              <a:rPr sz="2000" dirty="0"/>
              <a:t>de la </a:t>
            </a:r>
            <a:r>
              <a:rPr lang="es-MX" sz="2000" dirty="0"/>
              <a:t>agenda </a:t>
            </a:r>
            <a:r>
              <a:rPr sz="2000" dirty="0"/>
              <a:t>para la </a:t>
            </a:r>
            <a:r>
              <a:rPr lang="es-MX" sz="2000" dirty="0"/>
              <a:t>sesión ordinaria </a:t>
            </a:r>
            <a:r>
              <a:rPr sz="2000" dirty="0"/>
              <a:t>No. 0</a:t>
            </a:r>
            <a:r>
              <a:rPr lang="es-419" sz="2000" dirty="0"/>
              <a:t>9-</a:t>
            </a:r>
            <a:r>
              <a:rPr sz="2000" dirty="0"/>
              <a:t>202</a:t>
            </a:r>
            <a:r>
              <a:rPr lang="es-MX" sz="2000" dirty="0"/>
              <a:t>4</a:t>
            </a:r>
            <a:r>
              <a:rPr sz="2000" dirty="0"/>
              <a:t> </a:t>
            </a:r>
            <a:br>
              <a:rPr sz="2000" dirty="0"/>
            </a:br>
            <a:endParaRPr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1">
            <a:extLst>
              <a:ext uri="{FF2B5EF4-FFF2-40B4-BE49-F238E27FC236}">
                <a16:creationId xmlns:a16="http://schemas.microsoft.com/office/drawing/2014/main" id="{03D7C069-8955-EF2E-D856-FBF2C1901CB3}"/>
              </a:ext>
            </a:extLst>
          </p:cNvPr>
          <p:cNvSpPr txBox="1">
            <a:spLocks noGrp="1"/>
          </p:cNvSpPr>
          <p:nvPr>
            <p:ph type="body" idx="1"/>
          </p:nvPr>
        </p:nvSpPr>
        <p:spPr>
          <a:xfrm>
            <a:off x="0" y="695277"/>
            <a:ext cx="8965580" cy="400414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spAutoFit/>
          </a:bodyPr>
          <a:lstStyle/>
          <a:p>
            <a:pPr marL="806450" indent="-349250" algn="just">
              <a:lnSpc>
                <a:spcPct val="170000"/>
              </a:lnSpc>
              <a:buFont typeface="Wingdings" panose="05000000000000000000" pitchFamily="2" charset="2"/>
              <a:buChar char="Ø"/>
              <a:tabLst>
                <a:tab pos="896938" algn="l"/>
              </a:tabLst>
            </a:pPr>
            <a:r>
              <a:rPr sz="1100" dirty="0" err="1">
                <a:solidFill>
                  <a:schemeClr val="tx1"/>
                </a:solidFill>
              </a:rPr>
              <a:t>Bienvenid</a:t>
            </a:r>
            <a:r>
              <a:rPr lang="es-CR" sz="1100" dirty="0">
                <a:solidFill>
                  <a:schemeClr val="tx1"/>
                </a:solidFill>
              </a:rPr>
              <a:t>a</a:t>
            </a:r>
            <a:r>
              <a:rPr sz="1100" dirty="0">
                <a:solidFill>
                  <a:schemeClr val="tx1"/>
                </a:solidFill>
              </a:rPr>
              <a:t>  ​​</a:t>
            </a:r>
          </a:p>
          <a:p>
            <a:pPr marL="806450" indent="-349250" algn="just">
              <a:lnSpc>
                <a:spcPct val="170000"/>
              </a:lnSpc>
              <a:buFont typeface="Wingdings" panose="05000000000000000000" pitchFamily="2" charset="2"/>
              <a:buChar char="Ø"/>
              <a:tabLst>
                <a:tab pos="896938" algn="l"/>
              </a:tabLst>
            </a:pPr>
            <a:r>
              <a:rPr lang="es-CR" sz="1100" dirty="0">
                <a:solidFill>
                  <a:schemeClr val="tx1"/>
                </a:solidFill>
              </a:rPr>
              <a:t>Capítulo</a:t>
            </a:r>
            <a:r>
              <a:rPr sz="1100" dirty="0">
                <a:solidFill>
                  <a:schemeClr val="tx1"/>
                </a:solidFill>
              </a:rPr>
              <a:t> I</a:t>
            </a:r>
            <a:r>
              <a:rPr lang="es-MX" sz="1100" dirty="0">
                <a:solidFill>
                  <a:schemeClr val="tx1"/>
                </a:solidFill>
              </a:rPr>
              <a:t>:</a:t>
            </a:r>
            <a:r>
              <a:rPr sz="1100" dirty="0">
                <a:solidFill>
                  <a:schemeClr val="tx1"/>
                </a:solidFill>
              </a:rPr>
              <a:t> </a:t>
            </a:r>
            <a:r>
              <a:rPr lang="es-CR" sz="1100" dirty="0">
                <a:solidFill>
                  <a:schemeClr val="tx1"/>
                </a:solidFill>
              </a:rPr>
              <a:t>Presentación</a:t>
            </a:r>
            <a:r>
              <a:rPr sz="1100" dirty="0">
                <a:solidFill>
                  <a:schemeClr val="tx1"/>
                </a:solidFill>
              </a:rPr>
              <a:t> y </a:t>
            </a:r>
            <a:r>
              <a:rPr lang="es-MX" sz="1100" dirty="0">
                <a:solidFill>
                  <a:schemeClr val="tx1"/>
                </a:solidFill>
              </a:rPr>
              <a:t>comprobación</a:t>
            </a:r>
            <a:r>
              <a:rPr sz="1100" dirty="0">
                <a:solidFill>
                  <a:schemeClr val="tx1"/>
                </a:solidFill>
              </a:rPr>
              <a:t> del quorum</a:t>
            </a:r>
          </a:p>
          <a:p>
            <a:pPr marL="806450" indent="-349250" algn="just">
              <a:lnSpc>
                <a:spcPct val="170000"/>
              </a:lnSpc>
              <a:buFont typeface="Wingdings" panose="05000000000000000000" pitchFamily="2" charset="2"/>
              <a:buChar char="Ø"/>
              <a:tabLst>
                <a:tab pos="896938" algn="l"/>
              </a:tabLst>
            </a:pPr>
            <a:r>
              <a:rPr lang="es-CR" sz="1100" dirty="0">
                <a:solidFill>
                  <a:schemeClr val="tx1"/>
                </a:solidFill>
              </a:rPr>
              <a:t>Capítulo</a:t>
            </a:r>
            <a:r>
              <a:rPr sz="1100" dirty="0">
                <a:solidFill>
                  <a:schemeClr val="tx1"/>
                </a:solidFill>
              </a:rPr>
              <a:t> II: </a:t>
            </a:r>
            <a:r>
              <a:rPr lang="es-CR" sz="1100" dirty="0">
                <a:solidFill>
                  <a:schemeClr val="tx1"/>
                </a:solidFill>
              </a:rPr>
              <a:t>Aprobación</a:t>
            </a:r>
            <a:r>
              <a:rPr sz="1100" dirty="0">
                <a:solidFill>
                  <a:schemeClr val="tx1"/>
                </a:solidFill>
              </a:rPr>
              <a:t> de la </a:t>
            </a:r>
            <a:r>
              <a:rPr lang="es-MX" sz="1100" dirty="0">
                <a:solidFill>
                  <a:schemeClr val="tx1"/>
                </a:solidFill>
              </a:rPr>
              <a:t>agenda</a:t>
            </a:r>
            <a:r>
              <a:rPr sz="1100" dirty="0">
                <a:solidFill>
                  <a:schemeClr val="tx1"/>
                </a:solidFill>
              </a:rPr>
              <a:t> para la </a:t>
            </a:r>
            <a:r>
              <a:rPr lang="es-CR" sz="1100" dirty="0">
                <a:solidFill>
                  <a:schemeClr val="tx1"/>
                </a:solidFill>
              </a:rPr>
              <a:t>Sesión Ordinaria </a:t>
            </a:r>
            <a:r>
              <a:rPr sz="1100" dirty="0">
                <a:solidFill>
                  <a:schemeClr val="tx1"/>
                </a:solidFill>
              </a:rPr>
              <a:t>No 0</a:t>
            </a:r>
            <a:r>
              <a:rPr lang="es-419" sz="1100" dirty="0">
                <a:solidFill>
                  <a:schemeClr val="tx1"/>
                </a:solidFill>
              </a:rPr>
              <a:t>9</a:t>
            </a:r>
            <a:r>
              <a:rPr sz="1100" dirty="0">
                <a:solidFill>
                  <a:schemeClr val="tx1"/>
                </a:solidFill>
              </a:rPr>
              <a:t>-202</a:t>
            </a:r>
            <a:r>
              <a:rPr lang="es-MX" sz="1100" dirty="0">
                <a:solidFill>
                  <a:schemeClr val="tx1"/>
                </a:solidFill>
              </a:rPr>
              <a:t>4</a:t>
            </a:r>
          </a:p>
          <a:p>
            <a:pPr marL="806450" indent="-349250" algn="just">
              <a:lnSpc>
                <a:spcPct val="170000"/>
              </a:lnSpc>
              <a:buFont typeface="Wingdings" panose="05000000000000000000" pitchFamily="2" charset="2"/>
              <a:buChar char="Ø"/>
              <a:tabLst>
                <a:tab pos="896938" algn="l"/>
              </a:tabLst>
            </a:pPr>
            <a:r>
              <a:rPr lang="es-MX" sz="1100" dirty="0">
                <a:solidFill>
                  <a:schemeClr val="tx1"/>
                </a:solidFill>
              </a:rPr>
              <a:t>Capítulo III:  Actualización de la normativa en elaboración - oficio </a:t>
            </a:r>
            <a:r>
              <a:rPr lang="es-CR" sz="1100" dirty="0">
                <a:solidFill>
                  <a:schemeClr val="tx1"/>
                </a:solidFill>
              </a:rPr>
              <a:t>MS-DRPIS-UNC-2314-2024 </a:t>
            </a:r>
          </a:p>
          <a:p>
            <a:pPr marL="806450" indent="-349250" algn="just">
              <a:lnSpc>
                <a:spcPct val="170000"/>
              </a:lnSpc>
              <a:buFont typeface="Wingdings" panose="05000000000000000000" pitchFamily="2" charset="2"/>
              <a:buChar char="Ø"/>
              <a:tabLst>
                <a:tab pos="896938" algn="l"/>
              </a:tabLst>
            </a:pPr>
            <a:r>
              <a:rPr lang="es-MX" sz="1100" dirty="0">
                <a:solidFill>
                  <a:schemeClr val="tx1"/>
                </a:solidFill>
              </a:rPr>
              <a:t>Capítulo </a:t>
            </a:r>
            <a:r>
              <a:rPr sz="1100" dirty="0">
                <a:solidFill>
                  <a:schemeClr val="tx1"/>
                </a:solidFill>
              </a:rPr>
              <a:t>I</a:t>
            </a:r>
            <a:r>
              <a:rPr lang="es-CR" sz="1100" dirty="0">
                <a:solidFill>
                  <a:schemeClr val="tx1"/>
                </a:solidFill>
              </a:rPr>
              <a:t>V</a:t>
            </a:r>
            <a:r>
              <a:rPr sz="1100" dirty="0">
                <a:solidFill>
                  <a:schemeClr val="tx1"/>
                </a:solidFill>
              </a:rPr>
              <a:t>:  </a:t>
            </a:r>
            <a:r>
              <a:rPr lang="es-ES" sz="1100" dirty="0">
                <a:solidFill>
                  <a:schemeClr val="tx1"/>
                </a:solidFill>
              </a:rPr>
              <a:t>Tiempos de atención de trámites - oficio </a:t>
            </a:r>
            <a:r>
              <a:rPr lang="es-419" sz="1100" dirty="0">
                <a:solidFill>
                  <a:schemeClr val="tx1"/>
                </a:solidFill>
              </a:rPr>
              <a:t>MS-DRPIS-UR-</a:t>
            </a:r>
            <a:r>
              <a:rPr lang="es-CR" sz="1100" dirty="0">
                <a:solidFill>
                  <a:schemeClr val="tx1"/>
                </a:solidFill>
              </a:rPr>
              <a:t>3507</a:t>
            </a:r>
            <a:r>
              <a:rPr lang="es-419" sz="1100" dirty="0">
                <a:solidFill>
                  <a:schemeClr val="tx1"/>
                </a:solidFill>
              </a:rPr>
              <a:t>-2024 </a:t>
            </a:r>
          </a:p>
          <a:p>
            <a:pPr marL="806450" indent="-349250" algn="just">
              <a:lnSpc>
                <a:spcPct val="170000"/>
              </a:lnSpc>
              <a:buFont typeface="Wingdings" panose="05000000000000000000" pitchFamily="2" charset="2"/>
              <a:buChar char="Ø"/>
              <a:tabLst>
                <a:tab pos="896938" algn="l"/>
              </a:tabLst>
            </a:pPr>
            <a:r>
              <a:rPr lang="es-MX" sz="1100" dirty="0">
                <a:solidFill>
                  <a:schemeClr val="tx1"/>
                </a:solidFill>
              </a:rPr>
              <a:t>Capítulo </a:t>
            </a:r>
            <a:r>
              <a:rPr sz="1100" dirty="0">
                <a:solidFill>
                  <a:schemeClr val="tx1"/>
                </a:solidFill>
              </a:rPr>
              <a:t>V</a:t>
            </a:r>
            <a:r>
              <a:rPr lang="es-CR" sz="1100" dirty="0">
                <a:solidFill>
                  <a:schemeClr val="tx1"/>
                </a:solidFill>
              </a:rPr>
              <a:t>: Seguimiento a compromisos con COESAINCO</a:t>
            </a:r>
            <a:endParaRPr lang="es-CR" dirty="0">
              <a:solidFill>
                <a:schemeClr val="tx1"/>
              </a:solidFill>
            </a:endParaRPr>
          </a:p>
          <a:p>
            <a:pPr marL="1263650" lvl="1" indent="-349250" algn="just">
              <a:lnSpc>
                <a:spcPct val="170000"/>
              </a:lnSpc>
              <a:buFont typeface="Wingdings" panose="05000000000000000000" pitchFamily="2" charset="2"/>
              <a:buChar char="Ø"/>
              <a:tabLst>
                <a:tab pos="896938" algn="l"/>
              </a:tabLst>
            </a:pPr>
            <a:r>
              <a:rPr lang="es-MX" sz="1100" dirty="0">
                <a:solidFill>
                  <a:schemeClr val="tx1"/>
                </a:solidFill>
              </a:rPr>
              <a:t>Avances CTI </a:t>
            </a:r>
            <a:r>
              <a:rPr lang="es-ES" sz="1100" dirty="0">
                <a:solidFill>
                  <a:schemeClr val="tx1"/>
                </a:solidFill>
              </a:rPr>
              <a:t>Seguimiento a Cambios post-registro </a:t>
            </a:r>
          </a:p>
          <a:p>
            <a:pPr marL="1263650" lvl="1" indent="-349250" algn="just">
              <a:lnSpc>
                <a:spcPct val="170000"/>
              </a:lnSpc>
              <a:buFont typeface="Wingdings" panose="05000000000000000000" pitchFamily="2" charset="2"/>
              <a:buChar char="Ø"/>
              <a:tabLst>
                <a:tab pos="896938" algn="l"/>
              </a:tabLst>
            </a:pPr>
            <a:r>
              <a:rPr lang="es-ES" sz="1100" dirty="0">
                <a:solidFill>
                  <a:schemeClr val="tx1"/>
                </a:solidFill>
              </a:rPr>
              <a:t>Regístrelo 2.0 </a:t>
            </a:r>
          </a:p>
          <a:p>
            <a:pPr marL="1263650" lvl="1" indent="-349250" algn="just">
              <a:lnSpc>
                <a:spcPct val="170000"/>
              </a:lnSpc>
              <a:buFont typeface="Wingdings" panose="05000000000000000000" pitchFamily="2" charset="2"/>
              <a:buChar char="Ø"/>
              <a:tabLst>
                <a:tab pos="896938" algn="l"/>
              </a:tabLst>
            </a:pPr>
            <a:r>
              <a:rPr lang="es-ES" sz="1100" dirty="0">
                <a:solidFill>
                  <a:schemeClr val="tx1"/>
                </a:solidFill>
              </a:rPr>
              <a:t>Capacitaciones</a:t>
            </a:r>
          </a:p>
          <a:p>
            <a:pPr marL="1263650" lvl="1" indent="-349250" algn="just">
              <a:lnSpc>
                <a:spcPct val="170000"/>
              </a:lnSpc>
              <a:buFont typeface="Wingdings" panose="05000000000000000000" pitchFamily="2" charset="2"/>
              <a:buChar char="Ø"/>
              <a:tabLst>
                <a:tab pos="896938" algn="l"/>
              </a:tabLst>
            </a:pPr>
            <a:r>
              <a:rPr lang="es-ES" sz="1100" dirty="0">
                <a:solidFill>
                  <a:schemeClr val="tx1"/>
                </a:solidFill>
              </a:rPr>
              <a:t>Implementación artículo 305 del acuerdo con la UE</a:t>
            </a:r>
          </a:p>
          <a:p>
            <a:pPr marL="806450" indent="-349250" algn="just">
              <a:lnSpc>
                <a:spcPct val="170000"/>
              </a:lnSpc>
              <a:buFont typeface="Wingdings" panose="05000000000000000000" pitchFamily="2" charset="2"/>
              <a:buChar char="Ø"/>
              <a:tabLst>
                <a:tab pos="896938" algn="l"/>
              </a:tabLst>
            </a:pPr>
            <a:r>
              <a:rPr lang="es-CR" sz="1100" dirty="0">
                <a:solidFill>
                  <a:schemeClr val="tx1"/>
                </a:solidFill>
              </a:rPr>
              <a:t>Capítulo VI: </a:t>
            </a:r>
            <a:r>
              <a:rPr lang="es-MX" sz="1100" dirty="0">
                <a:solidFill>
                  <a:schemeClr val="tx1"/>
                </a:solidFill>
              </a:rPr>
              <a:t>Asuntos varios</a:t>
            </a:r>
          </a:p>
          <a:p>
            <a:pPr marL="1263650" lvl="1" indent="-349250" algn="just">
              <a:lnSpc>
                <a:spcPct val="170000"/>
              </a:lnSpc>
              <a:buFont typeface="Wingdings" panose="05000000000000000000" pitchFamily="2" charset="2"/>
              <a:buChar char="Ø"/>
              <a:tabLst>
                <a:tab pos="896938" algn="l"/>
              </a:tabLst>
            </a:pPr>
            <a:r>
              <a:rPr lang="es-CR" sz="1100" dirty="0">
                <a:solidFill>
                  <a:schemeClr val="tx1"/>
                </a:solidFill>
              </a:rPr>
              <a:t>Circular 7.11.5.b, resolución ministerial MS-5917-2024, otros.</a:t>
            </a:r>
          </a:p>
          <a:p>
            <a:pPr marL="1263650" lvl="1" indent="-349250" algn="just">
              <a:lnSpc>
                <a:spcPct val="170000"/>
              </a:lnSpc>
              <a:buFont typeface="Wingdings" panose="05000000000000000000" pitchFamily="2" charset="2"/>
              <a:buChar char="Ø"/>
              <a:tabLst>
                <a:tab pos="896938" algn="l"/>
              </a:tabLst>
            </a:pPr>
            <a:r>
              <a:rPr lang="es-MX" sz="1100" dirty="0">
                <a:solidFill>
                  <a:schemeClr val="tx1"/>
                </a:solidFill>
              </a:rPr>
              <a:t>Fecha Sesión Ordinaria</a:t>
            </a:r>
            <a:endParaRPr sz="1100" dirty="0">
              <a:solidFill>
                <a:schemeClr val="tx1"/>
              </a:solidFill>
            </a:endParaRPr>
          </a:p>
        </p:txBody>
      </p:sp>
    </p:spTree>
    <p:extLst>
      <p:ext uri="{BB962C8B-B14F-4D97-AF65-F5344CB8AC3E}">
        <p14:creationId xmlns:p14="http://schemas.microsoft.com/office/powerpoint/2010/main" val="952015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FF6814-C66A-DEF6-1CE0-E02372363A96}"/>
            </a:ext>
          </a:extLst>
        </p:cNvPr>
        <p:cNvGrpSpPr/>
        <p:nvPr/>
      </p:nvGrpSpPr>
      <p:grpSpPr>
        <a:xfrm>
          <a:off x="0" y="0"/>
          <a:ext cx="0" cy="0"/>
          <a:chOff x="0" y="0"/>
          <a:chExt cx="0" cy="0"/>
        </a:xfrm>
      </p:grpSpPr>
      <p:sp>
        <p:nvSpPr>
          <p:cNvPr id="4" name="Título 1">
            <a:extLst>
              <a:ext uri="{FF2B5EF4-FFF2-40B4-BE49-F238E27FC236}">
                <a16:creationId xmlns:a16="http://schemas.microsoft.com/office/drawing/2014/main" id="{58E186D4-2BA1-4194-41F0-BAB1BC110E14}"/>
              </a:ext>
            </a:extLst>
          </p:cNvPr>
          <p:cNvSpPr txBox="1">
            <a:spLocks noGrp="1"/>
          </p:cNvSpPr>
          <p:nvPr>
            <p:ph type="title"/>
          </p:nvPr>
        </p:nvSpPr>
        <p:spPr>
          <a:xfrm>
            <a:off x="311150" y="1428274"/>
            <a:ext cx="8521700" cy="1307898"/>
          </a:xfrm>
          <a:prstGeom prst="rect">
            <a:avLst/>
          </a:prstGeom>
        </p:spPr>
        <p:txBody>
          <a:bodyPr>
            <a:noAutofit/>
          </a:bodyPr>
          <a:lstStyle>
            <a:lvl1pPr indent="114300" algn="ctr">
              <a:lnSpc>
                <a:spcPct val="170000"/>
              </a:lnSpc>
              <a:defRPr sz="2800" b="1">
                <a:latin typeface="+mj-lt"/>
                <a:ea typeface="+mj-ea"/>
                <a:cs typeface="+mj-cs"/>
                <a:sym typeface="Calibri"/>
              </a:defRPr>
            </a:lvl1pPr>
          </a:lstStyle>
          <a:p>
            <a:pPr>
              <a:lnSpc>
                <a:spcPct val="100000"/>
              </a:lnSpc>
            </a:pPr>
            <a:r>
              <a:rPr lang="es-MX" sz="2000" dirty="0"/>
              <a:t>Comentarios o dudas </a:t>
            </a:r>
            <a:br>
              <a:rPr lang="es-MX" sz="2000" dirty="0"/>
            </a:br>
            <a:r>
              <a:rPr lang="es-MX" sz="2000" dirty="0"/>
              <a:t>Actualización de la normativa en elaboración </a:t>
            </a:r>
            <a:br>
              <a:rPr lang="es-MX" sz="2000" dirty="0"/>
            </a:br>
            <a:r>
              <a:rPr lang="es-CR" sz="2000" dirty="0"/>
              <a:t>MS-DRPIS-UNC-2314-2024</a:t>
            </a:r>
            <a:br>
              <a:rPr lang="es-MX" sz="2000" dirty="0"/>
            </a:br>
            <a:endParaRPr lang="es-ES" sz="2000" dirty="0">
              <a:cs typeface="Arial"/>
            </a:endParaRPr>
          </a:p>
        </p:txBody>
      </p:sp>
      <p:sp>
        <p:nvSpPr>
          <p:cNvPr id="5" name="Marcador de texto 2">
            <a:extLst>
              <a:ext uri="{FF2B5EF4-FFF2-40B4-BE49-F238E27FC236}">
                <a16:creationId xmlns:a16="http://schemas.microsoft.com/office/drawing/2014/main" id="{ACF1C4F9-627C-6A0F-25BB-ED76735EDC2F}"/>
              </a:ext>
            </a:extLst>
          </p:cNvPr>
          <p:cNvSpPr txBox="1">
            <a:spLocks noGrp="1"/>
          </p:cNvSpPr>
          <p:nvPr>
            <p:ph type="body" idx="1"/>
          </p:nvPr>
        </p:nvSpPr>
        <p:spPr>
          <a:xfrm>
            <a:off x="227176" y="2736172"/>
            <a:ext cx="8520112" cy="9232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indent="0" algn="ctr">
              <a:lnSpc>
                <a:spcPct val="100000"/>
              </a:lnSpc>
              <a:buNone/>
              <a:defRPr sz="2000"/>
            </a:pPr>
            <a:r>
              <a:rPr lang="es-CR" sz="1600" dirty="0"/>
              <a:t>Dr. Danny Cascante Álvarez</a:t>
            </a:r>
          </a:p>
          <a:p>
            <a:pPr indent="0" algn="ctr">
              <a:lnSpc>
                <a:spcPct val="100000"/>
              </a:lnSpc>
              <a:buNone/>
              <a:defRPr sz="2000"/>
            </a:pPr>
            <a:r>
              <a:rPr sz="1600" dirty="0"/>
              <a:t>Unidad de </a:t>
            </a:r>
            <a:r>
              <a:rPr lang="es-CR" sz="1600" dirty="0"/>
              <a:t>Normalización y Control</a:t>
            </a:r>
          </a:p>
          <a:p>
            <a:pPr indent="0" algn="ctr">
              <a:lnSpc>
                <a:spcPct val="100000"/>
              </a:lnSpc>
              <a:buNone/>
              <a:defRPr sz="2000" b="1"/>
            </a:pPr>
            <a:r>
              <a:rPr sz="1600" dirty="0"/>
              <a:t>Dirección de </a:t>
            </a:r>
            <a:r>
              <a:rPr sz="1600" dirty="0" err="1"/>
              <a:t>Regulación</a:t>
            </a:r>
            <a:r>
              <a:rPr sz="1600" dirty="0"/>
              <a:t> </a:t>
            </a:r>
            <a:r>
              <a:rPr sz="1600" dirty="0" err="1"/>
              <a:t>Productos</a:t>
            </a:r>
            <a:r>
              <a:rPr sz="1600" dirty="0"/>
              <a:t> de </a:t>
            </a:r>
            <a:r>
              <a:rPr sz="1600" dirty="0" err="1"/>
              <a:t>Interés</a:t>
            </a:r>
            <a:r>
              <a:rPr sz="1600" dirty="0"/>
              <a:t> </a:t>
            </a:r>
            <a:r>
              <a:rPr sz="1600" dirty="0" err="1"/>
              <a:t>Sanitario</a:t>
            </a:r>
            <a:r>
              <a:rPr sz="1600" dirty="0"/>
              <a:t> </a:t>
            </a:r>
            <a:endParaRPr sz="1600" dirty="0">
              <a:latin typeface="Segoe UI"/>
              <a:ea typeface="Segoe UI"/>
              <a:cs typeface="Segoe UI"/>
              <a:sym typeface="Segoe UI"/>
            </a:endParaRPr>
          </a:p>
        </p:txBody>
      </p:sp>
    </p:spTree>
    <p:extLst>
      <p:ext uri="{BB962C8B-B14F-4D97-AF65-F5344CB8AC3E}">
        <p14:creationId xmlns:p14="http://schemas.microsoft.com/office/powerpoint/2010/main" val="3481418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7FE4BDDD-1F65-A921-E318-D4519880E295}"/>
              </a:ext>
            </a:extLst>
          </p:cNvPr>
          <p:cNvSpPr txBox="1">
            <a:spLocks noGrp="1"/>
          </p:cNvSpPr>
          <p:nvPr>
            <p:ph type="title"/>
          </p:nvPr>
        </p:nvSpPr>
        <p:spPr>
          <a:xfrm>
            <a:off x="227176" y="1385026"/>
            <a:ext cx="8521700" cy="573088"/>
          </a:xfrm>
          <a:prstGeom prst="rect">
            <a:avLst/>
          </a:prstGeom>
        </p:spPr>
        <p:txBody>
          <a:bodyPr>
            <a:noAutofit/>
          </a:bodyPr>
          <a:lstStyle>
            <a:lvl1pPr indent="114300" algn="ctr">
              <a:lnSpc>
                <a:spcPct val="170000"/>
              </a:lnSpc>
              <a:defRPr sz="2800" b="1">
                <a:latin typeface="+mj-lt"/>
                <a:ea typeface="+mj-ea"/>
                <a:cs typeface="+mj-cs"/>
                <a:sym typeface="Calibri"/>
              </a:defRPr>
            </a:lvl1pPr>
          </a:lstStyle>
          <a:p>
            <a:pPr>
              <a:lnSpc>
                <a:spcPct val="100000"/>
              </a:lnSpc>
            </a:pPr>
            <a:r>
              <a:rPr lang="es-MX" sz="2000" dirty="0"/>
              <a:t>Comentario o dudas</a:t>
            </a:r>
            <a:br>
              <a:rPr lang="es-MX" sz="2000" dirty="0"/>
            </a:br>
            <a:r>
              <a:rPr lang="es-MX" sz="2000" dirty="0"/>
              <a:t>Tiempos de atención de trámites</a:t>
            </a:r>
            <a:endParaRPr lang="es-MX" sz="2000" b="0" dirty="0"/>
          </a:p>
          <a:p>
            <a:pPr>
              <a:lnSpc>
                <a:spcPct val="100000"/>
              </a:lnSpc>
            </a:pPr>
            <a:r>
              <a:rPr lang="es-ES" sz="2000" dirty="0"/>
              <a:t>MS-DRPIS-UR-3507-2024</a:t>
            </a:r>
            <a:br>
              <a:rPr lang="es-MX" sz="2000" dirty="0"/>
            </a:br>
            <a:endParaRPr lang="es-ES" sz="2000" dirty="0">
              <a:cs typeface="Arial"/>
            </a:endParaRPr>
          </a:p>
        </p:txBody>
      </p:sp>
      <p:sp>
        <p:nvSpPr>
          <p:cNvPr id="5" name="Marcador de texto 2">
            <a:extLst>
              <a:ext uri="{FF2B5EF4-FFF2-40B4-BE49-F238E27FC236}">
                <a16:creationId xmlns:a16="http://schemas.microsoft.com/office/drawing/2014/main" id="{DF92BA2F-CEFE-76D7-2195-38C9D4FF1DF0}"/>
              </a:ext>
            </a:extLst>
          </p:cNvPr>
          <p:cNvSpPr txBox="1">
            <a:spLocks noGrp="1"/>
          </p:cNvSpPr>
          <p:nvPr>
            <p:ph type="body" idx="1"/>
          </p:nvPr>
        </p:nvSpPr>
        <p:spPr>
          <a:xfrm>
            <a:off x="227176" y="2736172"/>
            <a:ext cx="8520112" cy="9232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indent="0" algn="ctr">
              <a:lnSpc>
                <a:spcPct val="100000"/>
              </a:lnSpc>
              <a:buNone/>
              <a:defRPr sz="2000"/>
            </a:pPr>
            <a:r>
              <a:rPr lang="es-CR" sz="1600" dirty="0"/>
              <a:t>Dra. Andrea Morales Fiesler</a:t>
            </a:r>
          </a:p>
          <a:p>
            <a:pPr indent="0" algn="ctr">
              <a:lnSpc>
                <a:spcPct val="100000"/>
              </a:lnSpc>
              <a:buNone/>
              <a:defRPr sz="2000"/>
            </a:pPr>
            <a:r>
              <a:rPr sz="1600" dirty="0"/>
              <a:t>Unidad de </a:t>
            </a:r>
            <a:r>
              <a:rPr lang="es-CR" sz="1600" dirty="0"/>
              <a:t>Registros</a:t>
            </a:r>
          </a:p>
          <a:p>
            <a:pPr indent="0" algn="ctr">
              <a:lnSpc>
                <a:spcPct val="100000"/>
              </a:lnSpc>
              <a:buNone/>
              <a:defRPr sz="2000" b="1"/>
            </a:pPr>
            <a:r>
              <a:rPr sz="1600" dirty="0"/>
              <a:t>Dirección de </a:t>
            </a:r>
            <a:r>
              <a:rPr sz="1600" dirty="0" err="1"/>
              <a:t>Regulación</a:t>
            </a:r>
            <a:r>
              <a:rPr sz="1600" dirty="0"/>
              <a:t> </a:t>
            </a:r>
            <a:r>
              <a:rPr sz="1600" dirty="0" err="1"/>
              <a:t>Productos</a:t>
            </a:r>
            <a:r>
              <a:rPr sz="1600" dirty="0"/>
              <a:t> de </a:t>
            </a:r>
            <a:r>
              <a:rPr sz="1600" dirty="0" err="1"/>
              <a:t>Interés</a:t>
            </a:r>
            <a:r>
              <a:rPr sz="1600" dirty="0"/>
              <a:t> </a:t>
            </a:r>
            <a:r>
              <a:rPr sz="1600" dirty="0" err="1"/>
              <a:t>Sanitario</a:t>
            </a:r>
            <a:r>
              <a:rPr sz="1600" dirty="0"/>
              <a:t> </a:t>
            </a:r>
            <a:endParaRPr sz="1600" dirty="0">
              <a:latin typeface="Segoe UI"/>
              <a:ea typeface="Segoe UI"/>
              <a:cs typeface="Segoe UI"/>
              <a:sym typeface="Segoe UI"/>
            </a:endParaRPr>
          </a:p>
        </p:txBody>
      </p:sp>
    </p:spTree>
    <p:extLst>
      <p:ext uri="{BB962C8B-B14F-4D97-AF65-F5344CB8AC3E}">
        <p14:creationId xmlns:p14="http://schemas.microsoft.com/office/powerpoint/2010/main" val="2408418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480961A5-9099-C252-5A58-94B29CCD7C5E}"/>
              </a:ext>
            </a:extLst>
          </p:cNvPr>
          <p:cNvSpPr>
            <a:spLocks noGrp="1"/>
          </p:cNvSpPr>
          <p:nvPr>
            <p:ph type="title"/>
          </p:nvPr>
        </p:nvSpPr>
        <p:spPr>
          <a:xfrm>
            <a:off x="427691" y="1663700"/>
            <a:ext cx="8521700" cy="573088"/>
          </a:xfrm>
        </p:spPr>
        <p:txBody>
          <a:bodyPr>
            <a:noAutofit/>
          </a:bodyPr>
          <a:lstStyle/>
          <a:p>
            <a:pPr algn="ctr"/>
            <a:r>
              <a:rPr lang="es-ES" sz="2400" b="1" dirty="0">
                <a:latin typeface="+mj-lt"/>
                <a:ea typeface="+mj-ea"/>
                <a:cs typeface="+mj-cs"/>
              </a:rPr>
              <a:t>Seguimiento </a:t>
            </a:r>
            <a:r>
              <a:rPr lang="es-CR" sz="2400" b="1" dirty="0">
                <a:latin typeface="+mj-lt"/>
                <a:ea typeface="+mj-ea"/>
                <a:cs typeface="+mj-cs"/>
              </a:rPr>
              <a:t>a propuestas de mejora y acuerdos con COESAINCO</a:t>
            </a:r>
          </a:p>
        </p:txBody>
      </p:sp>
      <p:sp>
        <p:nvSpPr>
          <p:cNvPr id="4" name="Marcador de texto 2">
            <a:extLst>
              <a:ext uri="{FF2B5EF4-FFF2-40B4-BE49-F238E27FC236}">
                <a16:creationId xmlns:a16="http://schemas.microsoft.com/office/drawing/2014/main" id="{DC938435-F871-B9DA-0AB1-CCA54F7A3D9E}"/>
              </a:ext>
            </a:extLst>
          </p:cNvPr>
          <p:cNvSpPr txBox="1">
            <a:spLocks noGrp="1"/>
          </p:cNvSpPr>
          <p:nvPr>
            <p:ph type="body" idx="1"/>
          </p:nvPr>
        </p:nvSpPr>
        <p:spPr>
          <a:xfrm>
            <a:off x="227176" y="2736172"/>
            <a:ext cx="8520112" cy="43085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indent="0" algn="ctr">
              <a:lnSpc>
                <a:spcPct val="100000"/>
              </a:lnSpc>
              <a:buNone/>
              <a:defRPr sz="2000" b="1"/>
            </a:pPr>
            <a:r>
              <a:rPr sz="1600"/>
              <a:t>Dirección de Regulación Productos de Interés Sanitario </a:t>
            </a:r>
            <a:endParaRPr sz="1600">
              <a:latin typeface="Segoe UI"/>
              <a:ea typeface="Segoe UI"/>
              <a:cs typeface="Segoe UI"/>
              <a:sym typeface="Segoe UI"/>
            </a:endParaRPr>
          </a:p>
        </p:txBody>
      </p:sp>
    </p:spTree>
    <p:extLst>
      <p:ext uri="{BB962C8B-B14F-4D97-AF65-F5344CB8AC3E}">
        <p14:creationId xmlns:p14="http://schemas.microsoft.com/office/powerpoint/2010/main" val="33930372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6D08CE86-0062-E121-8D83-2497552D2B98}"/>
              </a:ext>
            </a:extLst>
          </p:cNvPr>
          <p:cNvSpPr/>
          <p:nvPr/>
        </p:nvSpPr>
        <p:spPr>
          <a:xfrm>
            <a:off x="2838880" y="1623463"/>
            <a:ext cx="3062999" cy="194698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 name="Título 1">
            <a:extLst>
              <a:ext uri="{FF2B5EF4-FFF2-40B4-BE49-F238E27FC236}">
                <a16:creationId xmlns:a16="http://schemas.microsoft.com/office/drawing/2014/main" id="{FF64BC7C-CDC8-4E47-CDCA-694278CE6017}"/>
              </a:ext>
            </a:extLst>
          </p:cNvPr>
          <p:cNvSpPr>
            <a:spLocks noGrp="1"/>
          </p:cNvSpPr>
          <p:nvPr>
            <p:ph type="title"/>
          </p:nvPr>
        </p:nvSpPr>
        <p:spPr>
          <a:xfrm>
            <a:off x="235500" y="431171"/>
            <a:ext cx="8520600" cy="572700"/>
          </a:xfrm>
        </p:spPr>
        <p:txBody>
          <a:bodyPr>
            <a:normAutofit/>
          </a:bodyPr>
          <a:lstStyle/>
          <a:p>
            <a:r>
              <a:rPr lang="es-MX" sz="2300" b="1">
                <a:solidFill>
                  <a:srgbClr val="182951"/>
                </a:solidFill>
              </a:rPr>
              <a:t>Consejo Técnico de Inscripciones</a:t>
            </a:r>
            <a:endParaRPr lang="es-CR" sz="2300" b="1">
              <a:solidFill>
                <a:srgbClr val="182951"/>
              </a:solidFill>
            </a:endParaRPr>
          </a:p>
        </p:txBody>
      </p:sp>
      <p:sp>
        <p:nvSpPr>
          <p:cNvPr id="4" name="Rectángulo 3">
            <a:extLst>
              <a:ext uri="{FF2B5EF4-FFF2-40B4-BE49-F238E27FC236}">
                <a16:creationId xmlns:a16="http://schemas.microsoft.com/office/drawing/2014/main" id="{C05351D8-3D84-BEB9-080F-0B3765C06531}"/>
              </a:ext>
            </a:extLst>
          </p:cNvPr>
          <p:cNvSpPr/>
          <p:nvPr/>
        </p:nvSpPr>
        <p:spPr>
          <a:xfrm>
            <a:off x="5756407" y="1623463"/>
            <a:ext cx="3226071" cy="830997"/>
          </a:xfrm>
          <a:prstGeom prst="rect">
            <a:avLst/>
          </a:prstGeom>
          <a:noFill/>
        </p:spPr>
        <p:txBody>
          <a:bodyPr wrap="square" lIns="91440" tIns="45720" rIns="91440" bIns="45720">
            <a:spAutoFit/>
          </a:bodyPr>
          <a:lstStyle/>
          <a:p>
            <a:pPr algn="ctr"/>
            <a:r>
              <a:rPr lang="es-MX" sz="2400" b="0" cap="none" spc="0" dirty="0">
                <a:ln w="0"/>
                <a:solidFill>
                  <a:schemeClr val="accent1"/>
                </a:solidFill>
                <a:effectLst>
                  <a:outerShdw blurRad="38100" dist="25400" dir="5400000" algn="ctr" rotWithShape="0">
                    <a:srgbClr val="6E747A">
                      <a:alpha val="43000"/>
                    </a:srgbClr>
                  </a:outerShdw>
                </a:effectLst>
              </a:rPr>
              <a:t>Última sesión: 19/09/2024</a:t>
            </a:r>
          </a:p>
        </p:txBody>
      </p:sp>
      <p:sp>
        <p:nvSpPr>
          <p:cNvPr id="5" name="Rectángulo 4">
            <a:extLst>
              <a:ext uri="{FF2B5EF4-FFF2-40B4-BE49-F238E27FC236}">
                <a16:creationId xmlns:a16="http://schemas.microsoft.com/office/drawing/2014/main" id="{C3909AED-E3BC-BA64-1FED-2FEC647DE94E}"/>
              </a:ext>
            </a:extLst>
          </p:cNvPr>
          <p:cNvSpPr/>
          <p:nvPr/>
        </p:nvSpPr>
        <p:spPr>
          <a:xfrm>
            <a:off x="2901226" y="1668799"/>
            <a:ext cx="3062999" cy="1754326"/>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es-MX" sz="3600" b="1" dirty="0">
                <a:ln/>
                <a:solidFill>
                  <a:srgbClr val="FFC000"/>
                </a:solidFill>
              </a:rPr>
              <a:t>8</a:t>
            </a:r>
            <a:endParaRPr lang="es-MX" sz="3600" b="1" cap="none" spc="0" dirty="0">
              <a:ln/>
              <a:solidFill>
                <a:srgbClr val="FFC000"/>
              </a:solidFill>
              <a:effectLst/>
            </a:endParaRPr>
          </a:p>
          <a:p>
            <a:pPr algn="ctr"/>
            <a:r>
              <a:rPr lang="es-MX" sz="3600" b="1" cap="none" spc="0" dirty="0">
                <a:ln/>
                <a:solidFill>
                  <a:srgbClr val="FFC000"/>
                </a:solidFill>
                <a:effectLst/>
              </a:rPr>
              <a:t>Trámites </a:t>
            </a:r>
          </a:p>
          <a:p>
            <a:pPr algn="ctr"/>
            <a:r>
              <a:rPr lang="es-MX" sz="3600" b="1" cap="none" spc="0" dirty="0">
                <a:ln/>
                <a:solidFill>
                  <a:srgbClr val="FFC000"/>
                </a:solidFill>
                <a:effectLst/>
              </a:rPr>
              <a:t>Pendientes</a:t>
            </a:r>
          </a:p>
        </p:txBody>
      </p:sp>
      <p:sp>
        <p:nvSpPr>
          <p:cNvPr id="10" name="CuadroTexto 9">
            <a:extLst>
              <a:ext uri="{FF2B5EF4-FFF2-40B4-BE49-F238E27FC236}">
                <a16:creationId xmlns:a16="http://schemas.microsoft.com/office/drawing/2014/main" id="{20EBB3E1-7BB2-63BA-5A64-2B48772A144B}"/>
              </a:ext>
            </a:extLst>
          </p:cNvPr>
          <p:cNvSpPr txBox="1"/>
          <p:nvPr/>
        </p:nvSpPr>
        <p:spPr>
          <a:xfrm>
            <a:off x="235500" y="4558440"/>
            <a:ext cx="6932200" cy="307777"/>
          </a:xfrm>
          <a:prstGeom prst="rect">
            <a:avLst/>
          </a:prstGeom>
          <a:noFill/>
        </p:spPr>
        <p:txBody>
          <a:bodyPr wrap="square">
            <a:spAutoFit/>
          </a:bodyPr>
          <a:lstStyle/>
          <a:p>
            <a:r>
              <a:rPr lang="es-CR"/>
              <a:t>En proceso </a:t>
            </a:r>
            <a:r>
              <a:rPr lang="es-CR" dirty="0"/>
              <a:t>nombramiento de representante de Universidades Privadas</a:t>
            </a:r>
          </a:p>
        </p:txBody>
      </p:sp>
    </p:spTree>
    <p:extLst>
      <p:ext uri="{BB962C8B-B14F-4D97-AF65-F5344CB8AC3E}">
        <p14:creationId xmlns:p14="http://schemas.microsoft.com/office/powerpoint/2010/main" val="34845441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DC4E55C4-988B-B0B5-D2FF-7FA01D160226}"/>
              </a:ext>
            </a:extLst>
          </p:cNvPr>
          <p:cNvGraphicFramePr>
            <a:graphicFrameLocks noGrp="1"/>
          </p:cNvGraphicFramePr>
          <p:nvPr>
            <p:extLst>
              <p:ext uri="{D42A27DB-BD31-4B8C-83A1-F6EECF244321}">
                <p14:modId xmlns:p14="http://schemas.microsoft.com/office/powerpoint/2010/main" val="584757363"/>
              </p:ext>
            </p:extLst>
          </p:nvPr>
        </p:nvGraphicFramePr>
        <p:xfrm>
          <a:off x="381000" y="1115291"/>
          <a:ext cx="3092135" cy="3602774"/>
        </p:xfrm>
        <a:graphic>
          <a:graphicData uri="http://schemas.openxmlformats.org/drawingml/2006/table">
            <a:tbl>
              <a:tblPr firstRow="1" firstCol="1" bandRow="1">
                <a:tableStyleId>{073A0DAA-6AF3-43AB-8588-CEC1D06C72B9}</a:tableStyleId>
              </a:tblPr>
              <a:tblGrid>
                <a:gridCol w="1463210">
                  <a:extLst>
                    <a:ext uri="{9D8B030D-6E8A-4147-A177-3AD203B41FA5}">
                      <a16:colId xmlns:a16="http://schemas.microsoft.com/office/drawing/2014/main" val="846728105"/>
                    </a:ext>
                  </a:extLst>
                </a:gridCol>
                <a:gridCol w="1628925">
                  <a:extLst>
                    <a:ext uri="{9D8B030D-6E8A-4147-A177-3AD203B41FA5}">
                      <a16:colId xmlns:a16="http://schemas.microsoft.com/office/drawing/2014/main" val="1137758712"/>
                    </a:ext>
                  </a:extLst>
                </a:gridCol>
              </a:tblGrid>
              <a:tr h="277091">
                <a:tc>
                  <a:txBody>
                    <a:bodyPr/>
                    <a:lstStyle/>
                    <a:p>
                      <a:pPr algn="ctr">
                        <a:lnSpc>
                          <a:spcPct val="115000"/>
                        </a:lnSpc>
                      </a:pPr>
                      <a:r>
                        <a:rPr lang="es-CR" sz="700" kern="100" dirty="0">
                          <a:effectLst/>
                        </a:rPr>
                        <a:t>Categoría </a:t>
                      </a:r>
                      <a:endParaRPr lang="es-CR" sz="700" kern="100" dirty="0">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solidFill>
                      <a:schemeClr val="accent1">
                        <a:lumMod val="50000"/>
                      </a:schemeClr>
                    </a:solidFill>
                  </a:tcPr>
                </a:tc>
                <a:tc>
                  <a:txBody>
                    <a:bodyPr/>
                    <a:lstStyle/>
                    <a:p>
                      <a:pPr algn="ctr">
                        <a:lnSpc>
                          <a:spcPct val="115000"/>
                        </a:lnSpc>
                      </a:pPr>
                      <a:r>
                        <a:rPr lang="es-CR" sz="700" kern="100" dirty="0">
                          <a:effectLst/>
                        </a:rPr>
                        <a:t>Cambio Post Registro</a:t>
                      </a:r>
                      <a:endParaRPr lang="es-CR" sz="700" kern="100" dirty="0">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solidFill>
                      <a:schemeClr val="accent1">
                        <a:lumMod val="50000"/>
                      </a:schemeClr>
                    </a:solidFill>
                  </a:tcPr>
                </a:tc>
                <a:extLst>
                  <a:ext uri="{0D108BD9-81ED-4DB2-BD59-A6C34878D82A}">
                    <a16:rowId xmlns:a16="http://schemas.microsoft.com/office/drawing/2014/main" val="791085953"/>
                  </a:ext>
                </a:extLst>
              </a:tr>
              <a:tr h="244557">
                <a:tc rowSpan="3">
                  <a:txBody>
                    <a:bodyPr/>
                    <a:lstStyle/>
                    <a:p>
                      <a:pPr algn="ctr">
                        <a:lnSpc>
                          <a:spcPct val="115000"/>
                        </a:lnSpc>
                      </a:pPr>
                      <a:r>
                        <a:rPr lang="es-CR" sz="900" b="0" kern="100" dirty="0">
                          <a:solidFill>
                            <a:schemeClr val="tx1"/>
                          </a:solidFill>
                          <a:effectLst/>
                        </a:rPr>
                        <a:t>Medicamentos</a:t>
                      </a:r>
                      <a:endParaRPr lang="es-CR" sz="900" b="0" kern="10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solidFill>
                      <a:schemeClr val="accent1">
                        <a:lumMod val="40000"/>
                        <a:lumOff val="60000"/>
                      </a:schemeClr>
                    </a:solidFill>
                  </a:tcPr>
                </a:tc>
                <a:tc>
                  <a:txBody>
                    <a:bodyPr/>
                    <a:lstStyle/>
                    <a:p>
                      <a:pPr algn="ctr">
                        <a:lnSpc>
                          <a:spcPct val="115000"/>
                        </a:lnSpc>
                      </a:pPr>
                      <a:r>
                        <a:rPr lang="es-CR" sz="700" kern="100" dirty="0">
                          <a:effectLst/>
                        </a:rPr>
                        <a:t>Cambio de Profesional Responsable (A17)</a:t>
                      </a:r>
                      <a:endParaRPr lang="es-CR" sz="700" kern="100" dirty="0">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tc>
                <a:extLst>
                  <a:ext uri="{0D108BD9-81ED-4DB2-BD59-A6C34878D82A}">
                    <a16:rowId xmlns:a16="http://schemas.microsoft.com/office/drawing/2014/main" val="3629394688"/>
                  </a:ext>
                </a:extLst>
              </a:tr>
              <a:tr h="169562">
                <a:tc vMerge="1">
                  <a:txBody>
                    <a:bodyPr/>
                    <a:lstStyle/>
                    <a:p>
                      <a:endParaRPr lang="es-CR"/>
                    </a:p>
                  </a:txBody>
                  <a:tcPr/>
                </a:tc>
                <a:tc>
                  <a:txBody>
                    <a:bodyPr/>
                    <a:lstStyle/>
                    <a:p>
                      <a:pPr algn="ctr">
                        <a:lnSpc>
                          <a:spcPct val="115000"/>
                        </a:lnSpc>
                      </a:pPr>
                      <a:r>
                        <a:rPr lang="es-CR" sz="700" kern="100">
                          <a:effectLst/>
                        </a:rPr>
                        <a:t>Cambio de Representante Legal (A17)</a:t>
                      </a:r>
                      <a:endParaRPr lang="es-CR" sz="700" kern="100">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tc>
                <a:extLst>
                  <a:ext uri="{0D108BD9-81ED-4DB2-BD59-A6C34878D82A}">
                    <a16:rowId xmlns:a16="http://schemas.microsoft.com/office/drawing/2014/main" val="3019922784"/>
                  </a:ext>
                </a:extLst>
              </a:tr>
              <a:tr h="277246">
                <a:tc vMerge="1">
                  <a:txBody>
                    <a:bodyPr/>
                    <a:lstStyle/>
                    <a:p>
                      <a:endParaRPr lang="es-CR"/>
                    </a:p>
                  </a:txBody>
                  <a:tcPr/>
                </a:tc>
                <a:tc>
                  <a:txBody>
                    <a:bodyPr/>
                    <a:lstStyle/>
                    <a:p>
                      <a:pPr algn="ctr">
                        <a:lnSpc>
                          <a:spcPct val="115000"/>
                        </a:lnSpc>
                      </a:pPr>
                      <a:r>
                        <a:rPr lang="es-CR" sz="700" kern="100">
                          <a:effectLst/>
                        </a:rPr>
                        <a:t>Cambio de solicitante/tramitador autorizado (Traspaso de Registro)</a:t>
                      </a:r>
                      <a:endParaRPr lang="es-CR" sz="700" kern="100">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tc>
                <a:extLst>
                  <a:ext uri="{0D108BD9-81ED-4DB2-BD59-A6C34878D82A}">
                    <a16:rowId xmlns:a16="http://schemas.microsoft.com/office/drawing/2014/main" val="2190987522"/>
                  </a:ext>
                </a:extLst>
              </a:tr>
              <a:tr h="372255">
                <a:tc rowSpan="2">
                  <a:txBody>
                    <a:bodyPr/>
                    <a:lstStyle/>
                    <a:p>
                      <a:pPr algn="ctr">
                        <a:lnSpc>
                          <a:spcPct val="115000"/>
                        </a:lnSpc>
                      </a:pPr>
                      <a:r>
                        <a:rPr lang="es-CR" sz="900" b="0" kern="100" dirty="0">
                          <a:solidFill>
                            <a:schemeClr val="tx1"/>
                          </a:solidFill>
                          <a:effectLst/>
                        </a:rPr>
                        <a:t>Biológicos</a:t>
                      </a:r>
                      <a:endParaRPr lang="es-CR" sz="900" b="0" kern="10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solidFill>
                      <a:schemeClr val="accent1">
                        <a:lumMod val="40000"/>
                        <a:lumOff val="60000"/>
                      </a:schemeClr>
                    </a:solidFill>
                  </a:tcPr>
                </a:tc>
                <a:tc>
                  <a:txBody>
                    <a:bodyPr/>
                    <a:lstStyle/>
                    <a:p>
                      <a:pPr algn="ctr">
                        <a:lnSpc>
                          <a:spcPct val="115000"/>
                        </a:lnSpc>
                      </a:pPr>
                      <a:r>
                        <a:rPr lang="es-CR" sz="700" kern="100">
                          <a:effectLst/>
                        </a:rPr>
                        <a:t>A5 Cambio del profesional responsable o Representante Legal (A5.1 y A5.2 de Regístrelo)</a:t>
                      </a:r>
                      <a:endParaRPr lang="es-CR" sz="700" kern="100">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tc>
                <a:extLst>
                  <a:ext uri="{0D108BD9-81ED-4DB2-BD59-A6C34878D82A}">
                    <a16:rowId xmlns:a16="http://schemas.microsoft.com/office/drawing/2014/main" val="3900396003"/>
                  </a:ext>
                </a:extLst>
              </a:tr>
              <a:tr h="338722">
                <a:tc vMerge="1">
                  <a:txBody>
                    <a:bodyPr/>
                    <a:lstStyle/>
                    <a:p>
                      <a:endParaRPr lang="es-CR"/>
                    </a:p>
                  </a:txBody>
                  <a:tcPr/>
                </a:tc>
                <a:tc>
                  <a:txBody>
                    <a:bodyPr/>
                    <a:lstStyle/>
                    <a:p>
                      <a:pPr algn="ctr">
                        <a:lnSpc>
                          <a:spcPct val="115000"/>
                        </a:lnSpc>
                      </a:pPr>
                      <a:r>
                        <a:rPr lang="es-CR" sz="700" kern="100">
                          <a:effectLst/>
                        </a:rPr>
                        <a:t>Cambio de solicitante/tramitador autorizado (Traspaso de Registro)</a:t>
                      </a:r>
                      <a:endParaRPr lang="es-CR" sz="700" kern="100">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tc>
                <a:extLst>
                  <a:ext uri="{0D108BD9-81ED-4DB2-BD59-A6C34878D82A}">
                    <a16:rowId xmlns:a16="http://schemas.microsoft.com/office/drawing/2014/main" val="3834653715"/>
                  </a:ext>
                </a:extLst>
              </a:tr>
              <a:tr h="372255">
                <a:tc>
                  <a:txBody>
                    <a:bodyPr/>
                    <a:lstStyle/>
                    <a:p>
                      <a:pPr algn="ctr">
                        <a:lnSpc>
                          <a:spcPct val="115000"/>
                        </a:lnSpc>
                      </a:pPr>
                      <a:r>
                        <a:rPr lang="es-CR" sz="900" b="0" kern="100" dirty="0">
                          <a:solidFill>
                            <a:schemeClr val="tx1"/>
                          </a:solidFill>
                          <a:effectLst/>
                        </a:rPr>
                        <a:t>Alimentos</a:t>
                      </a:r>
                      <a:endParaRPr lang="es-CR" sz="900" b="0" kern="10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solidFill>
                      <a:schemeClr val="accent1">
                        <a:lumMod val="40000"/>
                        <a:lumOff val="60000"/>
                      </a:schemeClr>
                    </a:solidFill>
                  </a:tcPr>
                </a:tc>
                <a:tc>
                  <a:txBody>
                    <a:bodyPr/>
                    <a:lstStyle/>
                    <a:p>
                      <a:pPr algn="ctr">
                        <a:lnSpc>
                          <a:spcPct val="115000"/>
                        </a:lnSpc>
                      </a:pPr>
                      <a:r>
                        <a:rPr lang="es-CR" sz="700" kern="100" dirty="0">
                          <a:effectLst/>
                        </a:rPr>
                        <a:t>Cambios de representante legal y razón social, es tiempo que quita a los evaluadores y al validador. </a:t>
                      </a:r>
                      <a:endParaRPr lang="es-CR" sz="700" kern="100" dirty="0">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tc>
                <a:extLst>
                  <a:ext uri="{0D108BD9-81ED-4DB2-BD59-A6C34878D82A}">
                    <a16:rowId xmlns:a16="http://schemas.microsoft.com/office/drawing/2014/main" val="1411698546"/>
                  </a:ext>
                </a:extLst>
              </a:tr>
              <a:tr h="166749">
                <a:tc rowSpan="2">
                  <a:txBody>
                    <a:bodyPr/>
                    <a:lstStyle/>
                    <a:p>
                      <a:pPr algn="ctr">
                        <a:lnSpc>
                          <a:spcPct val="115000"/>
                        </a:lnSpc>
                      </a:pPr>
                      <a:r>
                        <a:rPr lang="es-CR" sz="900" b="0" kern="100" dirty="0">
                          <a:solidFill>
                            <a:schemeClr val="tx1"/>
                          </a:solidFill>
                          <a:effectLst/>
                        </a:rPr>
                        <a:t>Cosméticos </a:t>
                      </a:r>
                      <a:endParaRPr lang="es-CR" sz="900" b="0" kern="10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solidFill>
                      <a:schemeClr val="accent1">
                        <a:lumMod val="40000"/>
                        <a:lumOff val="60000"/>
                      </a:schemeClr>
                    </a:solidFill>
                  </a:tcPr>
                </a:tc>
                <a:tc>
                  <a:txBody>
                    <a:bodyPr/>
                    <a:lstStyle/>
                    <a:p>
                      <a:pPr algn="ctr">
                        <a:lnSpc>
                          <a:spcPct val="115000"/>
                        </a:lnSpc>
                      </a:pPr>
                      <a:r>
                        <a:rPr lang="es-CR" sz="700" kern="100">
                          <a:effectLst/>
                        </a:rPr>
                        <a:t>Cambio de Profesional Responsable</a:t>
                      </a:r>
                      <a:endParaRPr lang="es-CR" sz="700" kern="100">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tc>
                <a:extLst>
                  <a:ext uri="{0D108BD9-81ED-4DB2-BD59-A6C34878D82A}">
                    <a16:rowId xmlns:a16="http://schemas.microsoft.com/office/drawing/2014/main" val="3554911082"/>
                  </a:ext>
                </a:extLst>
              </a:tr>
              <a:tr h="244557">
                <a:tc vMerge="1">
                  <a:txBody>
                    <a:bodyPr/>
                    <a:lstStyle/>
                    <a:p>
                      <a:endParaRPr lang="es-CR"/>
                    </a:p>
                  </a:txBody>
                  <a:tcPr/>
                </a:tc>
                <a:tc>
                  <a:txBody>
                    <a:bodyPr/>
                    <a:lstStyle/>
                    <a:p>
                      <a:pPr algn="ctr">
                        <a:lnSpc>
                          <a:spcPct val="115000"/>
                        </a:lnSpc>
                      </a:pPr>
                      <a:r>
                        <a:rPr lang="es-CR" sz="700" kern="100">
                          <a:effectLst/>
                        </a:rPr>
                        <a:t>Cambio y/o actualización de Representante Legal</a:t>
                      </a:r>
                      <a:endParaRPr lang="es-CR" sz="700" kern="100">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tc>
                <a:extLst>
                  <a:ext uri="{0D108BD9-81ED-4DB2-BD59-A6C34878D82A}">
                    <a16:rowId xmlns:a16="http://schemas.microsoft.com/office/drawing/2014/main" val="3159990294"/>
                  </a:ext>
                </a:extLst>
              </a:tr>
              <a:tr h="244557">
                <a:tc rowSpan="3">
                  <a:txBody>
                    <a:bodyPr/>
                    <a:lstStyle/>
                    <a:p>
                      <a:pPr algn="ctr">
                        <a:lnSpc>
                          <a:spcPct val="115000"/>
                        </a:lnSpc>
                      </a:pPr>
                      <a:r>
                        <a:rPr lang="es-CR" sz="900" b="0" kern="100" dirty="0">
                          <a:solidFill>
                            <a:schemeClr val="tx1"/>
                          </a:solidFill>
                          <a:effectLst/>
                        </a:rPr>
                        <a:t>Productos Higiénicos</a:t>
                      </a:r>
                      <a:endParaRPr lang="es-CR" sz="900" b="0" kern="10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solidFill>
                      <a:schemeClr val="accent1">
                        <a:lumMod val="40000"/>
                        <a:lumOff val="60000"/>
                      </a:schemeClr>
                    </a:solidFill>
                  </a:tcPr>
                </a:tc>
                <a:tc>
                  <a:txBody>
                    <a:bodyPr/>
                    <a:lstStyle/>
                    <a:p>
                      <a:pPr algn="ctr">
                        <a:lnSpc>
                          <a:spcPct val="115000"/>
                        </a:lnSpc>
                      </a:pPr>
                      <a:r>
                        <a:rPr lang="es-CR" sz="700" kern="100">
                          <a:effectLst/>
                        </a:rPr>
                        <a:t>Inclusión de importador/ distribuidor autorizado</a:t>
                      </a:r>
                      <a:endParaRPr lang="es-CR" sz="700" kern="100">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tc>
                <a:extLst>
                  <a:ext uri="{0D108BD9-81ED-4DB2-BD59-A6C34878D82A}">
                    <a16:rowId xmlns:a16="http://schemas.microsoft.com/office/drawing/2014/main" val="639651049"/>
                  </a:ext>
                </a:extLst>
              </a:tr>
              <a:tr h="172776">
                <a:tc vMerge="1">
                  <a:txBody>
                    <a:bodyPr/>
                    <a:lstStyle/>
                    <a:p>
                      <a:endParaRPr lang="es-CR"/>
                    </a:p>
                  </a:txBody>
                  <a:tcPr/>
                </a:tc>
                <a:tc>
                  <a:txBody>
                    <a:bodyPr/>
                    <a:lstStyle/>
                    <a:p>
                      <a:pPr algn="ctr">
                        <a:lnSpc>
                          <a:spcPct val="115000"/>
                        </a:lnSpc>
                      </a:pPr>
                      <a:r>
                        <a:rPr lang="es-CR" sz="700" kern="100">
                          <a:effectLst/>
                        </a:rPr>
                        <a:t>Cambio de Profesional Responsable</a:t>
                      </a:r>
                      <a:endParaRPr lang="es-CR" sz="700" kern="100">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tc>
                <a:extLst>
                  <a:ext uri="{0D108BD9-81ED-4DB2-BD59-A6C34878D82A}">
                    <a16:rowId xmlns:a16="http://schemas.microsoft.com/office/drawing/2014/main" val="837672692"/>
                  </a:ext>
                </a:extLst>
              </a:tr>
              <a:tr h="277246">
                <a:tc vMerge="1">
                  <a:txBody>
                    <a:bodyPr/>
                    <a:lstStyle/>
                    <a:p>
                      <a:endParaRPr lang="es-CR"/>
                    </a:p>
                  </a:txBody>
                  <a:tcPr/>
                </a:tc>
                <a:tc>
                  <a:txBody>
                    <a:bodyPr/>
                    <a:lstStyle/>
                    <a:p>
                      <a:pPr algn="ctr">
                        <a:lnSpc>
                          <a:spcPct val="115000"/>
                        </a:lnSpc>
                      </a:pPr>
                      <a:r>
                        <a:rPr lang="es-CR" sz="700" kern="100">
                          <a:effectLst/>
                        </a:rPr>
                        <a:t>Cambio y/o actualización de Representante Legal.</a:t>
                      </a:r>
                      <a:endParaRPr lang="es-CR" sz="700" kern="100">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tc>
                <a:extLst>
                  <a:ext uri="{0D108BD9-81ED-4DB2-BD59-A6C34878D82A}">
                    <a16:rowId xmlns:a16="http://schemas.microsoft.com/office/drawing/2014/main" val="908266263"/>
                  </a:ext>
                </a:extLst>
              </a:tr>
              <a:tr h="167955">
                <a:tc rowSpan="2">
                  <a:txBody>
                    <a:bodyPr/>
                    <a:lstStyle/>
                    <a:p>
                      <a:pPr algn="ctr">
                        <a:lnSpc>
                          <a:spcPct val="115000"/>
                        </a:lnSpc>
                      </a:pPr>
                      <a:r>
                        <a:rPr lang="es-CR" sz="900" b="0" kern="100" dirty="0">
                          <a:solidFill>
                            <a:schemeClr val="tx1"/>
                          </a:solidFill>
                          <a:effectLst/>
                        </a:rPr>
                        <a:t>Productos Naturales y Químicos</a:t>
                      </a:r>
                      <a:endParaRPr lang="es-CR" sz="900" b="0" kern="10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solidFill>
                      <a:schemeClr val="accent1">
                        <a:lumMod val="40000"/>
                        <a:lumOff val="60000"/>
                      </a:schemeClr>
                    </a:solidFill>
                  </a:tcPr>
                </a:tc>
                <a:tc>
                  <a:txBody>
                    <a:bodyPr/>
                    <a:lstStyle/>
                    <a:p>
                      <a:pPr algn="ctr">
                        <a:lnSpc>
                          <a:spcPct val="115000"/>
                        </a:lnSpc>
                      </a:pPr>
                      <a:r>
                        <a:rPr lang="es-CR" sz="700" kern="100">
                          <a:effectLst/>
                        </a:rPr>
                        <a:t>Cambio de Profesional Responsable</a:t>
                      </a:r>
                      <a:endParaRPr lang="es-CR" sz="700" kern="100">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tc>
                <a:extLst>
                  <a:ext uri="{0D108BD9-81ED-4DB2-BD59-A6C34878D82A}">
                    <a16:rowId xmlns:a16="http://schemas.microsoft.com/office/drawing/2014/main" val="4251736733"/>
                  </a:ext>
                </a:extLst>
              </a:tr>
              <a:tr h="277246">
                <a:tc vMerge="1">
                  <a:txBody>
                    <a:bodyPr/>
                    <a:lstStyle/>
                    <a:p>
                      <a:endParaRPr lang="es-CR"/>
                    </a:p>
                  </a:txBody>
                  <a:tcPr/>
                </a:tc>
                <a:tc>
                  <a:txBody>
                    <a:bodyPr/>
                    <a:lstStyle/>
                    <a:p>
                      <a:pPr algn="ctr">
                        <a:lnSpc>
                          <a:spcPct val="115000"/>
                        </a:lnSpc>
                      </a:pPr>
                      <a:r>
                        <a:rPr lang="es-CR" sz="700" kern="100" dirty="0">
                          <a:effectLst/>
                        </a:rPr>
                        <a:t>Cambio y/o actualización de Representante Legal.</a:t>
                      </a:r>
                      <a:endParaRPr lang="es-CR" sz="700" kern="100" dirty="0">
                        <a:effectLst/>
                        <a:latin typeface="Arial" panose="020B0604020202020204" pitchFamily="34" charset="0"/>
                        <a:ea typeface="Arial" panose="020B0604020202020204" pitchFamily="34" charset="0"/>
                        <a:cs typeface="Arial" panose="020B0604020202020204" pitchFamily="34" charset="0"/>
                      </a:endParaRPr>
                    </a:p>
                  </a:txBody>
                  <a:tcPr marL="27022" marR="27022" marT="0" marB="0" anchor="ctr"/>
                </a:tc>
                <a:extLst>
                  <a:ext uri="{0D108BD9-81ED-4DB2-BD59-A6C34878D82A}">
                    <a16:rowId xmlns:a16="http://schemas.microsoft.com/office/drawing/2014/main" val="3732625112"/>
                  </a:ext>
                </a:extLst>
              </a:tr>
            </a:tbl>
          </a:graphicData>
        </a:graphic>
      </p:graphicFrame>
      <p:sp>
        <p:nvSpPr>
          <p:cNvPr id="4" name="Título 1">
            <a:extLst>
              <a:ext uri="{FF2B5EF4-FFF2-40B4-BE49-F238E27FC236}">
                <a16:creationId xmlns:a16="http://schemas.microsoft.com/office/drawing/2014/main" id="{1FB81401-E5E1-047D-80D9-0E7412828F40}"/>
              </a:ext>
            </a:extLst>
          </p:cNvPr>
          <p:cNvSpPr>
            <a:spLocks noGrp="1"/>
          </p:cNvSpPr>
          <p:nvPr>
            <p:ph type="title"/>
          </p:nvPr>
        </p:nvSpPr>
        <p:spPr>
          <a:xfrm>
            <a:off x="303127" y="310964"/>
            <a:ext cx="8520600" cy="572700"/>
          </a:xfrm>
        </p:spPr>
        <p:txBody>
          <a:bodyPr>
            <a:normAutofit/>
          </a:bodyPr>
          <a:lstStyle/>
          <a:p>
            <a:r>
              <a:rPr lang="es-CR" b="1" cap="none" dirty="0">
                <a:solidFill>
                  <a:schemeClr val="tx1"/>
                </a:solidFill>
              </a:rPr>
              <a:t>Cambios Post - Registro</a:t>
            </a:r>
          </a:p>
        </p:txBody>
      </p:sp>
      <p:sp>
        <p:nvSpPr>
          <p:cNvPr id="5" name="CuadroTexto 4">
            <a:extLst>
              <a:ext uri="{FF2B5EF4-FFF2-40B4-BE49-F238E27FC236}">
                <a16:creationId xmlns:a16="http://schemas.microsoft.com/office/drawing/2014/main" id="{27627748-9939-3F1D-0341-CD6CFCAB2CED}"/>
              </a:ext>
            </a:extLst>
          </p:cNvPr>
          <p:cNvSpPr txBox="1"/>
          <p:nvPr/>
        </p:nvSpPr>
        <p:spPr>
          <a:xfrm>
            <a:off x="303127" y="807514"/>
            <a:ext cx="4432624" cy="307777"/>
          </a:xfrm>
          <a:prstGeom prst="rect">
            <a:avLst/>
          </a:prstGeom>
          <a:noFill/>
        </p:spPr>
        <p:txBody>
          <a:bodyPr wrap="none" rtlCol="0">
            <a:spAutoFit/>
          </a:bodyPr>
          <a:lstStyle/>
          <a:p>
            <a:r>
              <a:rPr lang="es-CR" dirty="0"/>
              <a:t>Se dio instrucción interna de priorizar estos cambios:</a:t>
            </a:r>
          </a:p>
        </p:txBody>
      </p:sp>
      <p:pic>
        <p:nvPicPr>
          <p:cNvPr id="12" name="Imagen 11">
            <a:extLst>
              <a:ext uri="{FF2B5EF4-FFF2-40B4-BE49-F238E27FC236}">
                <a16:creationId xmlns:a16="http://schemas.microsoft.com/office/drawing/2014/main" id="{F561CFE3-153B-157E-8EE9-DCCB66E8A0B5}"/>
              </a:ext>
            </a:extLst>
          </p:cNvPr>
          <p:cNvPicPr>
            <a:picLocks noChangeAspect="1"/>
          </p:cNvPicPr>
          <p:nvPr/>
        </p:nvPicPr>
        <p:blipFill>
          <a:blip r:embed="rId3"/>
          <a:stretch>
            <a:fillRect/>
          </a:stretch>
        </p:blipFill>
        <p:spPr>
          <a:xfrm>
            <a:off x="3898650" y="1115291"/>
            <a:ext cx="4864350" cy="1606633"/>
          </a:xfrm>
          <a:prstGeom prst="rect">
            <a:avLst/>
          </a:prstGeom>
        </p:spPr>
      </p:pic>
    </p:spTree>
    <p:extLst>
      <p:ext uri="{BB962C8B-B14F-4D97-AF65-F5344CB8AC3E}">
        <p14:creationId xmlns:p14="http://schemas.microsoft.com/office/powerpoint/2010/main" val="20663575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DA6A15-0C35-280A-AE35-2D55170AFEF6}"/>
            </a:ext>
          </a:extLst>
        </p:cNvPr>
        <p:cNvGrpSpPr/>
        <p:nvPr/>
      </p:nvGrpSpPr>
      <p:grpSpPr>
        <a:xfrm>
          <a:off x="0" y="0"/>
          <a:ext cx="0" cy="0"/>
          <a:chOff x="0" y="0"/>
          <a:chExt cx="0" cy="0"/>
        </a:xfrm>
      </p:grpSpPr>
      <p:sp>
        <p:nvSpPr>
          <p:cNvPr id="4" name="Título 1">
            <a:extLst>
              <a:ext uri="{FF2B5EF4-FFF2-40B4-BE49-F238E27FC236}">
                <a16:creationId xmlns:a16="http://schemas.microsoft.com/office/drawing/2014/main" id="{1080F0D7-D336-9B86-AC80-59C4CB582BE5}"/>
              </a:ext>
            </a:extLst>
          </p:cNvPr>
          <p:cNvSpPr>
            <a:spLocks noGrp="1"/>
          </p:cNvSpPr>
          <p:nvPr>
            <p:ph type="title"/>
          </p:nvPr>
        </p:nvSpPr>
        <p:spPr>
          <a:xfrm>
            <a:off x="303127" y="310964"/>
            <a:ext cx="8520600" cy="572700"/>
          </a:xfrm>
        </p:spPr>
        <p:txBody>
          <a:bodyPr>
            <a:normAutofit/>
          </a:bodyPr>
          <a:lstStyle/>
          <a:p>
            <a:r>
              <a:rPr lang="es-CR" b="1" cap="none" dirty="0">
                <a:solidFill>
                  <a:schemeClr val="tx1"/>
                </a:solidFill>
              </a:rPr>
              <a:t>Agilización trámites productos CCSS</a:t>
            </a:r>
          </a:p>
        </p:txBody>
      </p:sp>
      <p:graphicFrame>
        <p:nvGraphicFramePr>
          <p:cNvPr id="11" name="Tabla 10">
            <a:extLst>
              <a:ext uri="{FF2B5EF4-FFF2-40B4-BE49-F238E27FC236}">
                <a16:creationId xmlns:a16="http://schemas.microsoft.com/office/drawing/2014/main" id="{B5E1E0F9-04FD-0FEE-371A-21BF042E7765}"/>
              </a:ext>
            </a:extLst>
          </p:cNvPr>
          <p:cNvGraphicFramePr>
            <a:graphicFrameLocks noGrp="1"/>
          </p:cNvGraphicFramePr>
          <p:nvPr>
            <p:extLst>
              <p:ext uri="{D42A27DB-BD31-4B8C-83A1-F6EECF244321}">
                <p14:modId xmlns:p14="http://schemas.microsoft.com/office/powerpoint/2010/main" val="2713505934"/>
              </p:ext>
            </p:extLst>
          </p:nvPr>
        </p:nvGraphicFramePr>
        <p:xfrm>
          <a:off x="1160318" y="1364676"/>
          <a:ext cx="6972300" cy="2623060"/>
        </p:xfrm>
        <a:graphic>
          <a:graphicData uri="http://schemas.openxmlformats.org/drawingml/2006/table">
            <a:tbl>
              <a:tblPr firstRow="1" firstCol="1" bandRow="1"/>
              <a:tblGrid>
                <a:gridCol w="2514502">
                  <a:extLst>
                    <a:ext uri="{9D8B030D-6E8A-4147-A177-3AD203B41FA5}">
                      <a16:colId xmlns:a16="http://schemas.microsoft.com/office/drawing/2014/main" val="2313922296"/>
                    </a:ext>
                  </a:extLst>
                </a:gridCol>
                <a:gridCol w="2394444">
                  <a:extLst>
                    <a:ext uri="{9D8B030D-6E8A-4147-A177-3AD203B41FA5}">
                      <a16:colId xmlns:a16="http://schemas.microsoft.com/office/drawing/2014/main" val="2299168418"/>
                    </a:ext>
                  </a:extLst>
                </a:gridCol>
                <a:gridCol w="2063354">
                  <a:extLst>
                    <a:ext uri="{9D8B030D-6E8A-4147-A177-3AD203B41FA5}">
                      <a16:colId xmlns:a16="http://schemas.microsoft.com/office/drawing/2014/main" val="603985153"/>
                    </a:ext>
                  </a:extLst>
                </a:gridCol>
              </a:tblGrid>
              <a:tr h="0">
                <a:tc>
                  <a:txBody>
                    <a:bodyPr/>
                    <a:lstStyle/>
                    <a:p>
                      <a:pPr algn="ctr">
                        <a:lnSpc>
                          <a:spcPct val="107000"/>
                        </a:lnSpc>
                        <a:spcAft>
                          <a:spcPts val="800"/>
                        </a:spcAft>
                      </a:pPr>
                      <a:r>
                        <a:rPr lang="es-419" sz="1100" b="1" kern="100">
                          <a:solidFill>
                            <a:srgbClr val="FFFFFF"/>
                          </a:solidFill>
                          <a:effectLst/>
                          <a:latin typeface="Aptos" panose="020B0004020202020204" pitchFamily="34" charset="0"/>
                          <a:ea typeface="Aptos" panose="020B0004020202020204" pitchFamily="34" charset="0"/>
                          <a:cs typeface="Arial" panose="020B0604020202020204" pitchFamily="34" charset="0"/>
                        </a:rPr>
                        <a:t>Producto</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a:lnSpc>
                          <a:spcPct val="107000"/>
                        </a:lnSpc>
                        <a:spcAft>
                          <a:spcPts val="800"/>
                        </a:spcAft>
                      </a:pPr>
                      <a:r>
                        <a:rPr lang="es-419" sz="1100" b="1" kern="100" dirty="0">
                          <a:solidFill>
                            <a:srgbClr val="FFFFFF"/>
                          </a:solidFill>
                          <a:effectLst/>
                          <a:latin typeface="Aptos" panose="020B0004020202020204" pitchFamily="34" charset="0"/>
                          <a:ea typeface="Aptos" panose="020B0004020202020204" pitchFamily="34" charset="0"/>
                          <a:cs typeface="Arial" panose="020B0604020202020204" pitchFamily="34" charset="0"/>
                        </a:rPr>
                        <a:t>Cantidad de solicitudes de enero a octubre 2024</a:t>
                      </a:r>
                      <a:endParaRPr lang="es-CR" sz="11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a:lnSpc>
                          <a:spcPct val="107000"/>
                        </a:lnSpc>
                        <a:spcAft>
                          <a:spcPts val="800"/>
                        </a:spcAft>
                      </a:pPr>
                      <a:r>
                        <a:rPr lang="es-419" sz="1100" b="1" kern="100">
                          <a:solidFill>
                            <a:srgbClr val="FFFFFF"/>
                          </a:solidFill>
                          <a:effectLst/>
                          <a:latin typeface="Aptos" panose="020B0004020202020204" pitchFamily="34" charset="0"/>
                          <a:ea typeface="Aptos" panose="020B0004020202020204" pitchFamily="34" charset="0"/>
                          <a:cs typeface="Arial" panose="020B0604020202020204" pitchFamily="34" charset="0"/>
                        </a:rPr>
                        <a:t>Fecha por donde se va atendiendo</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306797617"/>
                  </a:ext>
                </a:extLst>
              </a:tr>
              <a:tr h="0">
                <a:tc>
                  <a:txBody>
                    <a:bodyPr/>
                    <a:lstStyle/>
                    <a:p>
                      <a:pPr algn="just">
                        <a:lnSpc>
                          <a:spcPct val="107000"/>
                        </a:lnSpc>
                        <a:spcAft>
                          <a:spcPts val="800"/>
                        </a:spcAft>
                      </a:pPr>
                      <a:r>
                        <a:rPr lang="es-419" sz="1100" b="1" kern="100">
                          <a:effectLst/>
                          <a:latin typeface="Aptos" panose="020B0004020202020204" pitchFamily="34" charset="0"/>
                          <a:ea typeface="Aptos" panose="020B0004020202020204" pitchFamily="34" charset="0"/>
                          <a:cs typeface="Arial" panose="020B0604020202020204" pitchFamily="34" charset="0"/>
                        </a:rPr>
                        <a:t>Alimentos</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a:effectLst/>
                          <a:latin typeface="Aptos" panose="020B0004020202020204" pitchFamily="34" charset="0"/>
                          <a:ea typeface="Aptos" panose="020B0004020202020204" pitchFamily="34" charset="0"/>
                          <a:cs typeface="Arial" panose="020B0604020202020204" pitchFamily="34" charset="0"/>
                        </a:rPr>
                        <a:t>No se han recibido solicitudes</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a:effectLst/>
                          <a:latin typeface="Aptos" panose="020B0004020202020204" pitchFamily="34" charset="0"/>
                          <a:ea typeface="Aptos" panose="020B0004020202020204" pitchFamily="34" charset="0"/>
                          <a:cs typeface="Arial" panose="020B0604020202020204" pitchFamily="34" charset="0"/>
                        </a:rPr>
                        <a:t> </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88088497"/>
                  </a:ext>
                </a:extLst>
              </a:tr>
              <a:tr h="0">
                <a:tc>
                  <a:txBody>
                    <a:bodyPr/>
                    <a:lstStyle/>
                    <a:p>
                      <a:pPr algn="just">
                        <a:lnSpc>
                          <a:spcPct val="107000"/>
                        </a:lnSpc>
                        <a:spcAft>
                          <a:spcPts val="800"/>
                        </a:spcAft>
                      </a:pPr>
                      <a:r>
                        <a:rPr lang="es-419" sz="1100" b="1" kern="100">
                          <a:effectLst/>
                          <a:latin typeface="Aptos" panose="020B0004020202020204" pitchFamily="34" charset="0"/>
                          <a:ea typeface="Aptos" panose="020B0004020202020204" pitchFamily="34" charset="0"/>
                          <a:cs typeface="Arial" panose="020B0604020202020204" pitchFamily="34" charset="0"/>
                        </a:rPr>
                        <a:t>Cosméticos</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dirty="0">
                          <a:effectLst/>
                          <a:latin typeface="Aptos" panose="020B0004020202020204" pitchFamily="34" charset="0"/>
                          <a:ea typeface="Aptos" panose="020B0004020202020204" pitchFamily="34" charset="0"/>
                          <a:cs typeface="Arial" panose="020B0604020202020204" pitchFamily="34" charset="0"/>
                        </a:rPr>
                        <a:t>No se han recibido solicitudes</a:t>
                      </a:r>
                      <a:endParaRPr lang="es-CR" sz="11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a:effectLst/>
                          <a:latin typeface="Aptos" panose="020B0004020202020204" pitchFamily="34" charset="0"/>
                          <a:ea typeface="Aptos" panose="020B0004020202020204" pitchFamily="34" charset="0"/>
                          <a:cs typeface="Arial" panose="020B0604020202020204" pitchFamily="34" charset="0"/>
                        </a:rPr>
                        <a:t> </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74510613"/>
                  </a:ext>
                </a:extLst>
              </a:tr>
              <a:tr h="0">
                <a:tc>
                  <a:txBody>
                    <a:bodyPr/>
                    <a:lstStyle/>
                    <a:p>
                      <a:pPr algn="just">
                        <a:lnSpc>
                          <a:spcPct val="107000"/>
                        </a:lnSpc>
                        <a:spcAft>
                          <a:spcPts val="800"/>
                        </a:spcAft>
                      </a:pPr>
                      <a:r>
                        <a:rPr lang="es-419" sz="1100" b="1" kern="100">
                          <a:effectLst/>
                          <a:latin typeface="Aptos" panose="020B0004020202020204" pitchFamily="34" charset="0"/>
                          <a:ea typeface="Aptos" panose="020B0004020202020204" pitchFamily="34" charset="0"/>
                          <a:cs typeface="Arial" panose="020B0604020202020204" pitchFamily="34" charset="0"/>
                        </a:rPr>
                        <a:t>Equipo y Material Biomédico</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dirty="0">
                          <a:effectLst/>
                          <a:latin typeface="Aptos" panose="020B0004020202020204" pitchFamily="34" charset="0"/>
                          <a:ea typeface="Aptos" panose="020B0004020202020204" pitchFamily="34" charset="0"/>
                          <a:cs typeface="Arial" panose="020B0604020202020204" pitchFamily="34" charset="0"/>
                        </a:rPr>
                        <a:t>183 solicitudes</a:t>
                      </a:r>
                      <a:endParaRPr lang="es-CR" sz="11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dirty="0">
                          <a:effectLst/>
                          <a:latin typeface="Aptos" panose="020B0004020202020204" pitchFamily="34" charset="0"/>
                          <a:ea typeface="Aptos" panose="020B0004020202020204" pitchFamily="34" charset="0"/>
                          <a:cs typeface="Arial" panose="020B0604020202020204" pitchFamily="34" charset="0"/>
                        </a:rPr>
                        <a:t>17 septiembre del 2024 (se han revisado 162 solicitudes)</a:t>
                      </a:r>
                      <a:endParaRPr lang="es-CR" sz="11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28241099"/>
                  </a:ext>
                </a:extLst>
              </a:tr>
              <a:tr h="0">
                <a:tc>
                  <a:txBody>
                    <a:bodyPr/>
                    <a:lstStyle/>
                    <a:p>
                      <a:pPr algn="just">
                        <a:lnSpc>
                          <a:spcPct val="107000"/>
                        </a:lnSpc>
                        <a:spcAft>
                          <a:spcPts val="800"/>
                        </a:spcAft>
                      </a:pPr>
                      <a:r>
                        <a:rPr lang="es-419" sz="1100" b="1" kern="100">
                          <a:effectLst/>
                          <a:latin typeface="Aptos" panose="020B0004020202020204" pitchFamily="34" charset="0"/>
                          <a:ea typeface="Aptos" panose="020B0004020202020204" pitchFamily="34" charset="0"/>
                          <a:cs typeface="Arial" panose="020B0604020202020204" pitchFamily="34" charset="0"/>
                        </a:rPr>
                        <a:t>Medicamentos RTCA</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dirty="0">
                          <a:effectLst/>
                          <a:latin typeface="Aptos" panose="020B0004020202020204" pitchFamily="34" charset="0"/>
                          <a:ea typeface="Aptos" panose="020B0004020202020204" pitchFamily="34" charset="0"/>
                          <a:cs typeface="Arial" panose="020B0604020202020204" pitchFamily="34" charset="0"/>
                        </a:rPr>
                        <a:t>246 solicitudes (identificadas en los correos con asunto </a:t>
                      </a:r>
                      <a:r>
                        <a:rPr lang="es-419" sz="1100" b="1" kern="100" dirty="0">
                          <a:effectLst/>
                          <a:latin typeface="Aptos" panose="020B0004020202020204" pitchFamily="34" charset="0"/>
                          <a:ea typeface="Aptos" panose="020B0004020202020204" pitchFamily="34" charset="0"/>
                          <a:cs typeface="Arial" panose="020B0604020202020204" pitchFamily="34" charset="0"/>
                        </a:rPr>
                        <a:t>Agilización</a:t>
                      </a:r>
                      <a:r>
                        <a:rPr lang="es-419" sz="1100" kern="100" dirty="0">
                          <a:effectLst/>
                          <a:latin typeface="Aptos" panose="020B0004020202020204" pitchFamily="34" charset="0"/>
                          <a:ea typeface="Aptos" panose="020B0004020202020204" pitchFamily="34" charset="0"/>
                          <a:cs typeface="Arial" panose="020B0604020202020204" pitchFamily="34" charset="0"/>
                        </a:rPr>
                        <a:t>)</a:t>
                      </a:r>
                      <a:endParaRPr lang="es-CR" sz="11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dirty="0">
                          <a:effectLst/>
                          <a:latin typeface="Aptos" panose="020B0004020202020204" pitchFamily="34" charset="0"/>
                          <a:ea typeface="Aptos" panose="020B0004020202020204" pitchFamily="34" charset="0"/>
                          <a:cs typeface="Arial" panose="020B0604020202020204" pitchFamily="34" charset="0"/>
                        </a:rPr>
                        <a:t>01 de julio 2024</a:t>
                      </a:r>
                      <a:endParaRPr lang="es-CR" sz="11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37241714"/>
                  </a:ext>
                </a:extLst>
              </a:tr>
              <a:tr h="0">
                <a:tc>
                  <a:txBody>
                    <a:bodyPr/>
                    <a:lstStyle/>
                    <a:p>
                      <a:pPr algn="just">
                        <a:lnSpc>
                          <a:spcPct val="107000"/>
                        </a:lnSpc>
                        <a:spcAft>
                          <a:spcPts val="800"/>
                        </a:spcAft>
                      </a:pPr>
                      <a:r>
                        <a:rPr lang="es-419" sz="1100" b="1" kern="100">
                          <a:effectLst/>
                          <a:latin typeface="Aptos" panose="020B0004020202020204" pitchFamily="34" charset="0"/>
                          <a:ea typeface="Aptos" panose="020B0004020202020204" pitchFamily="34" charset="0"/>
                          <a:cs typeface="Arial" panose="020B0604020202020204" pitchFamily="34" charset="0"/>
                        </a:rPr>
                        <a:t>Medicamentos ET</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dirty="0">
                          <a:effectLst/>
                          <a:latin typeface="Aptos" panose="020B0004020202020204" pitchFamily="34" charset="0"/>
                          <a:ea typeface="Aptos" panose="020B0004020202020204" pitchFamily="34" charset="0"/>
                          <a:cs typeface="Arial" panose="020B0604020202020204" pitchFamily="34" charset="0"/>
                        </a:rPr>
                        <a:t>19 solicitudes (3 en trámite) (8 de la CCSS que cumplen con circular)</a:t>
                      </a:r>
                      <a:endParaRPr lang="es-CR" sz="11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a:effectLst/>
                          <a:latin typeface="Aptos" panose="020B0004020202020204" pitchFamily="34" charset="0"/>
                          <a:ea typeface="Aptos" panose="020B0004020202020204" pitchFamily="34" charset="0"/>
                          <a:cs typeface="Arial" panose="020B0604020202020204" pitchFamily="34" charset="0"/>
                        </a:rPr>
                        <a:t>24 de setiembre 2024</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62298997"/>
                  </a:ext>
                </a:extLst>
              </a:tr>
              <a:tr h="0">
                <a:tc>
                  <a:txBody>
                    <a:bodyPr/>
                    <a:lstStyle/>
                    <a:p>
                      <a:pPr algn="just">
                        <a:lnSpc>
                          <a:spcPct val="107000"/>
                        </a:lnSpc>
                        <a:spcAft>
                          <a:spcPts val="800"/>
                        </a:spcAft>
                      </a:pPr>
                      <a:r>
                        <a:rPr lang="es-419" sz="1100" b="1" kern="100">
                          <a:effectLst/>
                          <a:latin typeface="Aptos" panose="020B0004020202020204" pitchFamily="34" charset="0"/>
                          <a:ea typeface="Aptos" panose="020B0004020202020204" pitchFamily="34" charset="0"/>
                          <a:cs typeface="Arial" panose="020B0604020202020204" pitchFamily="34" charset="0"/>
                        </a:rPr>
                        <a:t>Medicamentos Biológicos</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a:effectLst/>
                          <a:latin typeface="Aptos" panose="020B0004020202020204" pitchFamily="34" charset="0"/>
                          <a:ea typeface="Aptos" panose="020B0004020202020204" pitchFamily="34" charset="0"/>
                          <a:cs typeface="Arial" panose="020B0604020202020204" pitchFamily="34" charset="0"/>
                        </a:rPr>
                        <a:t>8 solicitudes</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dirty="0">
                          <a:effectLst/>
                          <a:latin typeface="Aptos" panose="020B0004020202020204" pitchFamily="34" charset="0"/>
                          <a:ea typeface="Aptos" panose="020B0004020202020204" pitchFamily="34" charset="0"/>
                          <a:cs typeface="Arial" panose="020B0604020202020204" pitchFamily="34" charset="0"/>
                        </a:rPr>
                        <a:t>Al día</a:t>
                      </a:r>
                      <a:endParaRPr lang="es-CR" sz="11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62432461"/>
                  </a:ext>
                </a:extLst>
              </a:tr>
              <a:tr h="0">
                <a:tc>
                  <a:txBody>
                    <a:bodyPr/>
                    <a:lstStyle/>
                    <a:p>
                      <a:pPr algn="just">
                        <a:lnSpc>
                          <a:spcPct val="107000"/>
                        </a:lnSpc>
                        <a:spcAft>
                          <a:spcPts val="800"/>
                        </a:spcAft>
                      </a:pPr>
                      <a:r>
                        <a:rPr lang="es-419" sz="1100" b="1" kern="100">
                          <a:effectLst/>
                          <a:latin typeface="Aptos" panose="020B0004020202020204" pitchFamily="34" charset="0"/>
                          <a:ea typeface="Aptos" panose="020B0004020202020204" pitchFamily="34" charset="0"/>
                          <a:cs typeface="Arial" panose="020B0604020202020204" pitchFamily="34" charset="0"/>
                        </a:rPr>
                        <a:t>Medicamentos Naturales</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a:effectLst/>
                          <a:latin typeface="Aptos" panose="020B0004020202020204" pitchFamily="34" charset="0"/>
                          <a:ea typeface="Aptos" panose="020B0004020202020204" pitchFamily="34" charset="0"/>
                          <a:cs typeface="Arial" panose="020B0604020202020204" pitchFamily="34" charset="0"/>
                        </a:rPr>
                        <a:t> </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a:effectLst/>
                          <a:latin typeface="Aptos" panose="020B0004020202020204" pitchFamily="34" charset="0"/>
                          <a:ea typeface="Aptos" panose="020B0004020202020204" pitchFamily="34" charset="0"/>
                          <a:cs typeface="Arial" panose="020B0604020202020204" pitchFamily="34" charset="0"/>
                        </a:rPr>
                        <a:t> </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34459708"/>
                  </a:ext>
                </a:extLst>
              </a:tr>
              <a:tr h="0">
                <a:tc>
                  <a:txBody>
                    <a:bodyPr/>
                    <a:lstStyle/>
                    <a:p>
                      <a:pPr algn="just">
                        <a:lnSpc>
                          <a:spcPct val="107000"/>
                        </a:lnSpc>
                        <a:spcAft>
                          <a:spcPts val="800"/>
                        </a:spcAft>
                      </a:pPr>
                      <a:r>
                        <a:rPr lang="es-419" sz="1100" b="1" kern="100">
                          <a:effectLst/>
                          <a:latin typeface="Aptos" panose="020B0004020202020204" pitchFamily="34" charset="0"/>
                          <a:ea typeface="Aptos" panose="020B0004020202020204" pitchFamily="34" charset="0"/>
                          <a:cs typeface="Arial" panose="020B0604020202020204" pitchFamily="34" charset="0"/>
                        </a:rPr>
                        <a:t>Productos Químicos</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dirty="0">
                          <a:effectLst/>
                          <a:latin typeface="Aptos" panose="020B0004020202020204" pitchFamily="34" charset="0"/>
                          <a:ea typeface="Aptos" panose="020B0004020202020204" pitchFamily="34" charset="0"/>
                          <a:cs typeface="Arial" panose="020B0604020202020204" pitchFamily="34" charset="0"/>
                        </a:rPr>
                        <a:t>No se han recibido solicitudes</a:t>
                      </a:r>
                      <a:endParaRPr lang="es-CR" sz="11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a:effectLst/>
                          <a:latin typeface="Aptos" panose="020B0004020202020204" pitchFamily="34" charset="0"/>
                          <a:ea typeface="Aptos" panose="020B0004020202020204" pitchFamily="34" charset="0"/>
                          <a:cs typeface="Arial" panose="020B0604020202020204" pitchFamily="34" charset="0"/>
                        </a:rPr>
                        <a:t> </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32659676"/>
                  </a:ext>
                </a:extLst>
              </a:tr>
              <a:tr h="0">
                <a:tc>
                  <a:txBody>
                    <a:bodyPr/>
                    <a:lstStyle/>
                    <a:p>
                      <a:pPr algn="just">
                        <a:lnSpc>
                          <a:spcPct val="107000"/>
                        </a:lnSpc>
                        <a:spcAft>
                          <a:spcPts val="800"/>
                        </a:spcAft>
                      </a:pPr>
                      <a:r>
                        <a:rPr lang="es-419" sz="1100" b="1" kern="100">
                          <a:effectLst/>
                          <a:latin typeface="Aptos" panose="020B0004020202020204" pitchFamily="34" charset="0"/>
                          <a:ea typeface="Aptos" panose="020B0004020202020204" pitchFamily="34" charset="0"/>
                          <a:cs typeface="Arial" panose="020B0604020202020204" pitchFamily="34" charset="0"/>
                        </a:rPr>
                        <a:t>Productos Higiénicos</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a:effectLst/>
                          <a:latin typeface="Aptos" panose="020B0004020202020204" pitchFamily="34" charset="0"/>
                          <a:ea typeface="Aptos" panose="020B0004020202020204" pitchFamily="34" charset="0"/>
                          <a:cs typeface="Arial" panose="020B0604020202020204" pitchFamily="34" charset="0"/>
                        </a:rPr>
                        <a:t>No se han recibido solicitudes</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a:effectLst/>
                          <a:latin typeface="Aptos" panose="020B0004020202020204" pitchFamily="34" charset="0"/>
                          <a:ea typeface="Aptos" panose="020B0004020202020204" pitchFamily="34" charset="0"/>
                          <a:cs typeface="Arial" panose="020B0604020202020204" pitchFamily="34" charset="0"/>
                        </a:rPr>
                        <a:t> </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43956299"/>
                  </a:ext>
                </a:extLst>
              </a:tr>
              <a:tr h="0">
                <a:tc>
                  <a:txBody>
                    <a:bodyPr/>
                    <a:lstStyle/>
                    <a:p>
                      <a:pPr algn="just">
                        <a:lnSpc>
                          <a:spcPct val="107000"/>
                        </a:lnSpc>
                        <a:spcAft>
                          <a:spcPts val="800"/>
                        </a:spcAft>
                      </a:pPr>
                      <a:r>
                        <a:rPr lang="es-419" sz="1100" b="1" kern="100">
                          <a:effectLst/>
                          <a:latin typeface="Aptos" panose="020B0004020202020204" pitchFamily="34" charset="0"/>
                          <a:ea typeface="Aptos" panose="020B0004020202020204" pitchFamily="34" charset="0"/>
                          <a:cs typeface="Arial" panose="020B0604020202020204" pitchFamily="34" charset="0"/>
                        </a:rPr>
                        <a:t>Plaguicidas</a:t>
                      </a:r>
                      <a:endParaRPr lang="es-CR" sz="11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dirty="0">
                          <a:effectLst/>
                          <a:latin typeface="Aptos" panose="020B0004020202020204" pitchFamily="34" charset="0"/>
                          <a:ea typeface="Aptos" panose="020B0004020202020204" pitchFamily="34" charset="0"/>
                          <a:cs typeface="Arial" panose="020B0604020202020204" pitchFamily="34" charset="0"/>
                        </a:rPr>
                        <a:t>No se han recibido solicitudes</a:t>
                      </a:r>
                      <a:endParaRPr lang="es-CR" sz="11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07000"/>
                        </a:lnSpc>
                        <a:spcAft>
                          <a:spcPts val="800"/>
                        </a:spcAft>
                      </a:pPr>
                      <a:r>
                        <a:rPr lang="es-419" sz="1100" kern="100" dirty="0">
                          <a:effectLst/>
                          <a:latin typeface="Aptos" panose="020B0004020202020204" pitchFamily="34" charset="0"/>
                          <a:ea typeface="Aptos" panose="020B0004020202020204" pitchFamily="34" charset="0"/>
                          <a:cs typeface="Arial" panose="020B0604020202020204" pitchFamily="34" charset="0"/>
                        </a:rPr>
                        <a:t> </a:t>
                      </a:r>
                      <a:endParaRPr lang="es-CR" sz="11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07466213"/>
                  </a:ext>
                </a:extLst>
              </a:tr>
            </a:tbl>
          </a:graphicData>
        </a:graphic>
      </p:graphicFrame>
    </p:spTree>
    <p:extLst>
      <p:ext uri="{BB962C8B-B14F-4D97-AF65-F5344CB8AC3E}">
        <p14:creationId xmlns:p14="http://schemas.microsoft.com/office/powerpoint/2010/main" val="32826412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B73CFAE49CD734EBC5C6FED0009CAB1" ma:contentTypeVersion="18" ma:contentTypeDescription="Create a new document." ma:contentTypeScope="" ma:versionID="b32404cee0dfd641d5a8c558b596c126">
  <xsd:schema xmlns:xsd="http://www.w3.org/2001/XMLSchema" xmlns:xs="http://www.w3.org/2001/XMLSchema" xmlns:p="http://schemas.microsoft.com/office/2006/metadata/properties" xmlns:ns3="cd3df303-a8cd-4e62-bac6-ccce7c0ebfdf" xmlns:ns4="85f27c13-3b7a-40a7-a525-7addb74b1366" targetNamespace="http://schemas.microsoft.com/office/2006/metadata/properties" ma:root="true" ma:fieldsID="2beaa25dc2b8450fcaad64177029dc58" ns3:_="" ns4:_="">
    <xsd:import namespace="cd3df303-a8cd-4e62-bac6-ccce7c0ebfdf"/>
    <xsd:import namespace="85f27c13-3b7a-40a7-a525-7addb74b136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EventHashCode" minOccurs="0"/>
                <xsd:element ref="ns4:MediaServiceGenerationTime" minOccurs="0"/>
                <xsd:element ref="ns4:MediaServiceOCR" minOccurs="0"/>
                <xsd:element ref="ns4:MediaServiceDateTaken" minOccurs="0"/>
                <xsd:element ref="ns4:MediaServiceAutoKeyPoints" minOccurs="0"/>
                <xsd:element ref="ns4:MediaServiceKeyPoints" minOccurs="0"/>
                <xsd:element ref="ns4:MediaLengthInSeconds" minOccurs="0"/>
                <xsd:element ref="ns4:MediaServiceLocation"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3df303-a8cd-4e62-bac6-ccce7c0ebf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5f27c13-3b7a-40a7-a525-7addb74b1366"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85f27c13-3b7a-40a7-a525-7addb74b1366"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E7B652E-6343-491E-81C3-6A994C9F79B8}">
  <ds:schemaRefs>
    <ds:schemaRef ds:uri="85f27c13-3b7a-40a7-a525-7addb74b1366"/>
    <ds:schemaRef ds:uri="cd3df303-a8cd-4e62-bac6-ccce7c0ebfd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8E0468C0-7D5B-4D33-ACAE-8B639980D648}">
  <ds:schemaRefs>
    <ds:schemaRef ds:uri="85f27c13-3b7a-40a7-a525-7addb74b1366"/>
    <ds:schemaRef ds:uri="cd3df303-a8cd-4e62-bac6-ccce7c0ebfd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2C04703-8063-492B-B445-774E78AE2C4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1710</TotalTime>
  <Words>1071</Words>
  <Application>Microsoft Office PowerPoint</Application>
  <PresentationFormat>Presentación en pantalla (16:9)</PresentationFormat>
  <Paragraphs>196</Paragraphs>
  <Slides>19</Slides>
  <Notes>5</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19</vt:i4>
      </vt:variant>
    </vt:vector>
  </HeadingPairs>
  <TitlesOfParts>
    <vt:vector size="25" baseType="lpstr">
      <vt:lpstr>Aptos</vt:lpstr>
      <vt:lpstr>Arial</vt:lpstr>
      <vt:lpstr>Calibri</vt:lpstr>
      <vt:lpstr>Segoe UI</vt:lpstr>
      <vt:lpstr>Wingdings</vt:lpstr>
      <vt:lpstr>Simple Light</vt:lpstr>
      <vt:lpstr>Presentación de PowerPoint</vt:lpstr>
      <vt:lpstr>Aprobación de la agenda para la sesión ordinaria No. 09-2024  </vt:lpstr>
      <vt:lpstr>Presentación de PowerPoint</vt:lpstr>
      <vt:lpstr>Comentarios o dudas  Actualización de la normativa en elaboración  MS-DRPIS-UNC-2314-2024 </vt:lpstr>
      <vt:lpstr>Comentario o dudas Tiempos de atención de trámites MS-DRPIS-UR-3507-2024 </vt:lpstr>
      <vt:lpstr>Seguimiento a propuestas de mejora y acuerdos con COESAINCO</vt:lpstr>
      <vt:lpstr>Consejo Técnico de Inscripciones</vt:lpstr>
      <vt:lpstr>Cambios Post - Registro</vt:lpstr>
      <vt:lpstr>Agilización trámites productos CCSS</vt:lpstr>
      <vt:lpstr>Regístrelo 2.0</vt:lpstr>
      <vt:lpstr>Cronograma de capacitaciones Unidad de Registros</vt:lpstr>
      <vt:lpstr>Implementación art. 305 de acuerdo  Unión Europea </vt:lpstr>
      <vt:lpstr>Asuntos varios </vt:lpstr>
      <vt:lpstr>Asuntos varios </vt:lpstr>
      <vt:lpstr>Asuntos varios </vt:lpstr>
      <vt:lpstr>Asuntos varios </vt:lpstr>
      <vt:lpstr>Asuntos varios </vt:lpstr>
      <vt:lpstr>Asuntos varios </vt:lpstr>
      <vt:lpstr>Asuntos varios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principal</dc:title>
  <dc:creator>PAMELA</dc:creator>
  <cp:lastModifiedBy>Ignacio Calderón Arroyo</cp:lastModifiedBy>
  <cp:revision>10</cp:revision>
  <dcterms:modified xsi:type="dcterms:W3CDTF">2024-11-15T13:13:11Z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0x0101004B73CFAE49CD734EBC5C6FED0009CAB1</vt:lpwstr>
  </property>
</Properties>
</file>