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7" r:id="rId9"/>
    <p:sldId id="275" r:id="rId10"/>
    <p:sldId id="274" r:id="rId11"/>
    <p:sldId id="263" r:id="rId12"/>
    <p:sldId id="264" r:id="rId13"/>
    <p:sldId id="273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1eODDOPDoEOzfiyAoopqUW6qr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517F3A-706B-4391-B247-4859FA384061}" v="1" dt="2024-02-15T20:45:49.8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1092" y="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customschemas.google.com/relationships/presentationmetadata" Target="metadata"/><Relationship Id="rId2" Type="http://schemas.openxmlformats.org/officeDocument/2006/relationships/customXml" Target="../customXml/item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Badilla Jiménez" userId="997e2b1e-a109-4a88-9dcf-595144c0413d" providerId="ADAL" clId="{D3517F3A-706B-4391-B247-4859FA384061}"/>
    <pc:docChg chg="custSel addSld delSld modSld">
      <pc:chgData name="Andrea Badilla Jiménez" userId="997e2b1e-a109-4a88-9dcf-595144c0413d" providerId="ADAL" clId="{D3517F3A-706B-4391-B247-4859FA384061}" dt="2024-02-16T14:18:16.168" v="974" actId="13926"/>
      <pc:docMkLst>
        <pc:docMk/>
      </pc:docMkLst>
      <pc:sldChg chg="modSp mod">
        <pc:chgData name="Andrea Badilla Jiménez" userId="997e2b1e-a109-4a88-9dcf-595144c0413d" providerId="ADAL" clId="{D3517F3A-706B-4391-B247-4859FA384061}" dt="2024-02-06T20:07:36.835" v="1" actId="20577"/>
        <pc:sldMkLst>
          <pc:docMk/>
          <pc:sldMk cId="0" sldId="257"/>
        </pc:sldMkLst>
        <pc:spChg chg="mod">
          <ac:chgData name="Andrea Badilla Jiménez" userId="997e2b1e-a109-4a88-9dcf-595144c0413d" providerId="ADAL" clId="{D3517F3A-706B-4391-B247-4859FA384061}" dt="2024-02-06T20:07:36.835" v="1" actId="20577"/>
          <ac:spMkLst>
            <pc:docMk/>
            <pc:sldMk cId="0" sldId="257"/>
            <ac:spMk id="2" creationId="{C48BA623-B74F-641B-1C5C-2C46A8412968}"/>
          </ac:spMkLst>
        </pc:spChg>
      </pc:sldChg>
      <pc:sldChg chg="modSp mod">
        <pc:chgData name="Andrea Badilla Jiménez" userId="997e2b1e-a109-4a88-9dcf-595144c0413d" providerId="ADAL" clId="{D3517F3A-706B-4391-B247-4859FA384061}" dt="2024-02-16T14:16:13.855" v="954" actId="13926"/>
        <pc:sldMkLst>
          <pc:docMk/>
          <pc:sldMk cId="952015288" sldId="258"/>
        </pc:sldMkLst>
        <pc:spChg chg="mod">
          <ac:chgData name="Andrea Badilla Jiménez" userId="997e2b1e-a109-4a88-9dcf-595144c0413d" providerId="ADAL" clId="{D3517F3A-706B-4391-B247-4859FA384061}" dt="2024-02-16T14:16:13.855" v="954" actId="13926"/>
          <ac:spMkLst>
            <pc:docMk/>
            <pc:sldMk cId="952015288" sldId="258"/>
            <ac:spMk id="4" creationId="{03D7C069-8955-EF2E-D856-FBF2C1901CB3}"/>
          </ac:spMkLst>
        </pc:spChg>
      </pc:sldChg>
      <pc:sldChg chg="modSp mod">
        <pc:chgData name="Andrea Badilla Jiménez" userId="997e2b1e-a109-4a88-9dcf-595144c0413d" providerId="ADAL" clId="{D3517F3A-706B-4391-B247-4859FA384061}" dt="2024-02-06T20:55:32.918" v="127" actId="20577"/>
        <pc:sldMkLst>
          <pc:docMk/>
          <pc:sldMk cId="3189197643" sldId="259"/>
        </pc:sldMkLst>
        <pc:spChg chg="mod">
          <ac:chgData name="Andrea Badilla Jiménez" userId="997e2b1e-a109-4a88-9dcf-595144c0413d" providerId="ADAL" clId="{D3517F3A-706B-4391-B247-4859FA384061}" dt="2024-02-06T20:55:32.918" v="127" actId="20577"/>
          <ac:spMkLst>
            <pc:docMk/>
            <pc:sldMk cId="3189197643" sldId="259"/>
            <ac:spMk id="2" creationId="{E14C0415-A0A6-A1C2-D103-3D0B8E7DA65E}"/>
          </ac:spMkLst>
        </pc:spChg>
      </pc:sldChg>
      <pc:sldChg chg="addSp modSp mod">
        <pc:chgData name="Andrea Badilla Jiménez" userId="997e2b1e-a109-4a88-9dcf-595144c0413d" providerId="ADAL" clId="{D3517F3A-706B-4391-B247-4859FA384061}" dt="2024-02-16T14:18:03.028" v="967" actId="20577"/>
        <pc:sldMkLst>
          <pc:docMk/>
          <pc:sldMk cId="2408418694" sldId="263"/>
        </pc:sldMkLst>
        <pc:spChg chg="add mod">
          <ac:chgData name="Andrea Badilla Jiménez" userId="997e2b1e-a109-4a88-9dcf-595144c0413d" providerId="ADAL" clId="{D3517F3A-706B-4391-B247-4859FA384061}" dt="2024-02-16T14:18:03.028" v="967" actId="20577"/>
          <ac:spMkLst>
            <pc:docMk/>
            <pc:sldMk cId="2408418694" sldId="263"/>
            <ac:spMk id="2" creationId="{65FE6152-7AAA-AA9D-8394-6C595AD1477A}"/>
          </ac:spMkLst>
        </pc:spChg>
        <pc:spChg chg="mod">
          <ac:chgData name="Andrea Badilla Jiménez" userId="997e2b1e-a109-4a88-9dcf-595144c0413d" providerId="ADAL" clId="{D3517F3A-706B-4391-B247-4859FA384061}" dt="2024-02-16T14:17:54.255" v="963" actId="13926"/>
          <ac:spMkLst>
            <pc:docMk/>
            <pc:sldMk cId="2408418694" sldId="263"/>
            <ac:spMk id="4" creationId="{7FE4BDDD-1F65-A921-E318-D4519880E295}"/>
          </ac:spMkLst>
        </pc:spChg>
      </pc:sldChg>
      <pc:sldChg chg="modSp mod">
        <pc:chgData name="Andrea Badilla Jiménez" userId="997e2b1e-a109-4a88-9dcf-595144c0413d" providerId="ADAL" clId="{D3517F3A-706B-4391-B247-4859FA384061}" dt="2024-02-16T14:18:16.168" v="974" actId="13926"/>
        <pc:sldMkLst>
          <pc:docMk/>
          <pc:sldMk cId="2891913947" sldId="264"/>
        </pc:sldMkLst>
        <pc:spChg chg="mod">
          <ac:chgData name="Andrea Badilla Jiménez" userId="997e2b1e-a109-4a88-9dcf-595144c0413d" providerId="ADAL" clId="{D3517F3A-706B-4391-B247-4859FA384061}" dt="2024-02-16T14:18:16.168" v="974" actId="13926"/>
          <ac:spMkLst>
            <pc:docMk/>
            <pc:sldMk cId="2891913947" sldId="264"/>
            <ac:spMk id="5" creationId="{8CC34EAC-A11C-B0B5-CF4E-845774BC8428}"/>
          </ac:spMkLst>
        </pc:spChg>
      </pc:sldChg>
      <pc:sldChg chg="delSp del mod">
        <pc:chgData name="Andrea Badilla Jiménez" userId="997e2b1e-a109-4a88-9dcf-595144c0413d" providerId="ADAL" clId="{D3517F3A-706B-4391-B247-4859FA384061}" dt="2024-02-15T20:45:09.084" v="582" actId="2696"/>
        <pc:sldMkLst>
          <pc:docMk/>
          <pc:sldMk cId="2364222800" sldId="269"/>
        </pc:sldMkLst>
        <pc:graphicFrameChg chg="del">
          <ac:chgData name="Andrea Badilla Jiménez" userId="997e2b1e-a109-4a88-9dcf-595144c0413d" providerId="ADAL" clId="{D3517F3A-706B-4391-B247-4859FA384061}" dt="2024-02-15T20:42:48.866" v="128" actId="478"/>
          <ac:graphicFrameMkLst>
            <pc:docMk/>
            <pc:sldMk cId="2364222800" sldId="269"/>
            <ac:graphicFrameMk id="5" creationId="{AAC6A7DF-23BD-8CD0-9E87-21A9156FCDEB}"/>
          </ac:graphicFrameMkLst>
        </pc:graphicFrameChg>
      </pc:sldChg>
      <pc:sldChg chg="del">
        <pc:chgData name="Andrea Badilla Jiménez" userId="997e2b1e-a109-4a88-9dcf-595144c0413d" providerId="ADAL" clId="{D3517F3A-706B-4391-B247-4859FA384061}" dt="2024-02-15T20:47:14.849" v="879" actId="2696"/>
        <pc:sldMkLst>
          <pc:docMk/>
          <pc:sldMk cId="2675187134" sldId="272"/>
        </pc:sldMkLst>
      </pc:sldChg>
      <pc:sldChg chg="modSp mod">
        <pc:chgData name="Andrea Badilla Jiménez" userId="997e2b1e-a109-4a88-9dcf-595144c0413d" providerId="ADAL" clId="{D3517F3A-706B-4391-B247-4859FA384061}" dt="2024-02-15T20:47:47.169" v="934" actId="20577"/>
        <pc:sldMkLst>
          <pc:docMk/>
          <pc:sldMk cId="1230905284" sldId="273"/>
        </pc:sldMkLst>
        <pc:spChg chg="mod">
          <ac:chgData name="Andrea Badilla Jiménez" userId="997e2b1e-a109-4a88-9dcf-595144c0413d" providerId="ADAL" clId="{D3517F3A-706B-4391-B247-4859FA384061}" dt="2024-02-15T20:47:47.169" v="934" actId="20577"/>
          <ac:spMkLst>
            <pc:docMk/>
            <pc:sldMk cId="1230905284" sldId="273"/>
            <ac:spMk id="3" creationId="{1E6528BA-B65D-5FDA-A62B-99ACB626658E}"/>
          </ac:spMkLst>
        </pc:spChg>
      </pc:sldChg>
      <pc:sldChg chg="modSp mod">
        <pc:chgData name="Andrea Badilla Jiménez" userId="997e2b1e-a109-4a88-9dcf-595144c0413d" providerId="ADAL" clId="{D3517F3A-706B-4391-B247-4859FA384061}" dt="2024-02-16T14:17:25.972" v="955" actId="20577"/>
        <pc:sldMkLst>
          <pc:docMk/>
          <pc:sldMk cId="3607537167" sldId="274"/>
        </pc:sldMkLst>
        <pc:spChg chg="mod">
          <ac:chgData name="Andrea Badilla Jiménez" userId="997e2b1e-a109-4a88-9dcf-595144c0413d" providerId="ADAL" clId="{D3517F3A-706B-4391-B247-4859FA384061}" dt="2024-02-16T14:17:25.972" v="955" actId="20577"/>
          <ac:spMkLst>
            <pc:docMk/>
            <pc:sldMk cId="3607537167" sldId="274"/>
            <ac:spMk id="4" creationId="{DBF5F344-2468-CF68-D04E-1A3117E5C009}"/>
          </ac:spMkLst>
        </pc:spChg>
      </pc:sldChg>
      <pc:sldChg chg="modSp new mod">
        <pc:chgData name="Andrea Badilla Jiménez" userId="997e2b1e-a109-4a88-9dcf-595144c0413d" providerId="ADAL" clId="{D3517F3A-706B-4391-B247-4859FA384061}" dt="2024-02-15T20:45:49.902" v="596" actId="27636"/>
        <pc:sldMkLst>
          <pc:docMk/>
          <pc:sldMk cId="2079819028" sldId="275"/>
        </pc:sldMkLst>
        <pc:spChg chg="mod">
          <ac:chgData name="Andrea Badilla Jiménez" userId="997e2b1e-a109-4a88-9dcf-595144c0413d" providerId="ADAL" clId="{D3517F3A-706B-4391-B247-4859FA384061}" dt="2024-02-15T20:45:49.902" v="596" actId="27636"/>
          <ac:spMkLst>
            <pc:docMk/>
            <pc:sldMk cId="2079819028" sldId="275"/>
            <ac:spMk id="2" creationId="{5A020DA3-E73C-B841-0F3C-7E36EF25DCBB}"/>
          </ac:spMkLst>
        </pc:spChg>
        <pc:spChg chg="mod">
          <ac:chgData name="Andrea Badilla Jiménez" userId="997e2b1e-a109-4a88-9dcf-595144c0413d" providerId="ADAL" clId="{D3517F3A-706B-4391-B247-4859FA384061}" dt="2024-02-15T20:44:59.080" v="581" actId="20577"/>
          <ac:spMkLst>
            <pc:docMk/>
            <pc:sldMk cId="2079819028" sldId="275"/>
            <ac:spMk id="3" creationId="{36563B39-AB48-4C04-B21C-B2C82FB2DEDB}"/>
          </ac:spMkLst>
        </pc:spChg>
      </pc:sldChg>
    </pc:docChg>
  </pc:docChgLst>
  <pc:docChgLst>
    <pc:chgData name="Andrea Badilla Jiménez" userId="997e2b1e-a109-4a88-9dcf-595144c0413d" providerId="ADAL" clId="{A3B5BC35-E651-4B8F-A98B-5D52446B14BF}"/>
    <pc:docChg chg="custSel addSld modSld">
      <pc:chgData name="Andrea Badilla Jiménez" userId="997e2b1e-a109-4a88-9dcf-595144c0413d" providerId="ADAL" clId="{A3B5BC35-E651-4B8F-A98B-5D52446B14BF}" dt="2024-02-14T03:17:39.271" v="187" actId="20577"/>
      <pc:docMkLst>
        <pc:docMk/>
      </pc:docMkLst>
      <pc:sldChg chg="modSp mod">
        <pc:chgData name="Andrea Badilla Jiménez" userId="997e2b1e-a109-4a88-9dcf-595144c0413d" providerId="ADAL" clId="{A3B5BC35-E651-4B8F-A98B-5D52446B14BF}" dt="2024-02-14T03:14:58.212" v="35" actId="1076"/>
        <pc:sldMkLst>
          <pc:docMk/>
          <pc:sldMk cId="0" sldId="256"/>
        </pc:sldMkLst>
        <pc:spChg chg="mod">
          <ac:chgData name="Andrea Badilla Jiménez" userId="997e2b1e-a109-4a88-9dcf-595144c0413d" providerId="ADAL" clId="{A3B5BC35-E651-4B8F-A98B-5D52446B14BF}" dt="2024-02-14T03:14:51.510" v="34" actId="20577"/>
          <ac:spMkLst>
            <pc:docMk/>
            <pc:sldMk cId="0" sldId="256"/>
            <ac:spMk id="2" creationId="{9B53AF59-F2CD-C111-9A71-72E37DBDE623}"/>
          </ac:spMkLst>
        </pc:spChg>
        <pc:spChg chg="mod">
          <ac:chgData name="Andrea Badilla Jiménez" userId="997e2b1e-a109-4a88-9dcf-595144c0413d" providerId="ADAL" clId="{A3B5BC35-E651-4B8F-A98B-5D52446B14BF}" dt="2024-02-14T03:14:58.212" v="35" actId="1076"/>
          <ac:spMkLst>
            <pc:docMk/>
            <pc:sldMk cId="0" sldId="256"/>
            <ac:spMk id="3" creationId="{1E6528BA-B65D-5FDA-A62B-99ACB626658E}"/>
          </ac:spMkLst>
        </pc:spChg>
      </pc:sldChg>
      <pc:sldChg chg="modSp mod">
        <pc:chgData name="Andrea Badilla Jiménez" userId="997e2b1e-a109-4a88-9dcf-595144c0413d" providerId="ADAL" clId="{A3B5BC35-E651-4B8F-A98B-5D52446B14BF}" dt="2024-02-14T03:11:39.895" v="20" actId="20577"/>
        <pc:sldMkLst>
          <pc:docMk/>
          <pc:sldMk cId="952015288" sldId="258"/>
        </pc:sldMkLst>
        <pc:spChg chg="mod">
          <ac:chgData name="Andrea Badilla Jiménez" userId="997e2b1e-a109-4a88-9dcf-595144c0413d" providerId="ADAL" clId="{A3B5BC35-E651-4B8F-A98B-5D52446B14BF}" dt="2024-02-14T03:11:39.895" v="20" actId="20577"/>
          <ac:spMkLst>
            <pc:docMk/>
            <pc:sldMk cId="952015288" sldId="258"/>
            <ac:spMk id="4" creationId="{03D7C069-8955-EF2E-D856-FBF2C1901CB3}"/>
          </ac:spMkLst>
        </pc:spChg>
      </pc:sldChg>
      <pc:sldChg chg="modSp mod">
        <pc:chgData name="Andrea Badilla Jiménez" userId="997e2b1e-a109-4a88-9dcf-595144c0413d" providerId="ADAL" clId="{A3B5BC35-E651-4B8F-A98B-5D52446B14BF}" dt="2024-02-14T03:13:18.215" v="22" actId="20577"/>
        <pc:sldMkLst>
          <pc:docMk/>
          <pc:sldMk cId="3189197643" sldId="259"/>
        </pc:sldMkLst>
        <pc:spChg chg="mod">
          <ac:chgData name="Andrea Badilla Jiménez" userId="997e2b1e-a109-4a88-9dcf-595144c0413d" providerId="ADAL" clId="{A3B5BC35-E651-4B8F-A98B-5D52446B14BF}" dt="2024-02-14T03:13:18.215" v="22" actId="20577"/>
          <ac:spMkLst>
            <pc:docMk/>
            <pc:sldMk cId="3189197643" sldId="259"/>
            <ac:spMk id="2" creationId="{E14C0415-A0A6-A1C2-D103-3D0B8E7DA65E}"/>
          </ac:spMkLst>
        </pc:spChg>
      </pc:sldChg>
      <pc:sldChg chg="modSp mod">
        <pc:chgData name="Andrea Badilla Jiménez" userId="997e2b1e-a109-4a88-9dcf-595144c0413d" providerId="ADAL" clId="{A3B5BC35-E651-4B8F-A98B-5D52446B14BF}" dt="2024-02-14T03:17:05.402" v="119" actId="13926"/>
        <pc:sldMkLst>
          <pc:docMk/>
          <pc:sldMk cId="2408418694" sldId="263"/>
        </pc:sldMkLst>
        <pc:spChg chg="mod">
          <ac:chgData name="Andrea Badilla Jiménez" userId="997e2b1e-a109-4a88-9dcf-595144c0413d" providerId="ADAL" clId="{A3B5BC35-E651-4B8F-A98B-5D52446B14BF}" dt="2024-02-14T03:17:05.402" v="119" actId="13926"/>
          <ac:spMkLst>
            <pc:docMk/>
            <pc:sldMk cId="2408418694" sldId="263"/>
            <ac:spMk id="4" creationId="{7FE4BDDD-1F65-A921-E318-D4519880E295}"/>
          </ac:spMkLst>
        </pc:spChg>
      </pc:sldChg>
      <pc:sldChg chg="modSp mod">
        <pc:chgData name="Andrea Badilla Jiménez" userId="997e2b1e-a109-4a88-9dcf-595144c0413d" providerId="ADAL" clId="{A3B5BC35-E651-4B8F-A98B-5D52446B14BF}" dt="2024-02-14T03:13:25.096" v="26" actId="20577"/>
        <pc:sldMkLst>
          <pc:docMk/>
          <pc:sldMk cId="3393037278" sldId="267"/>
        </pc:sldMkLst>
        <pc:spChg chg="mod">
          <ac:chgData name="Andrea Badilla Jiménez" userId="997e2b1e-a109-4a88-9dcf-595144c0413d" providerId="ADAL" clId="{A3B5BC35-E651-4B8F-A98B-5D52446B14BF}" dt="2024-02-14T03:13:25.096" v="26" actId="20577"/>
          <ac:spMkLst>
            <pc:docMk/>
            <pc:sldMk cId="3393037278" sldId="267"/>
            <ac:spMk id="5" creationId="{480961A5-9099-C252-5A58-94B29CCD7C5E}"/>
          </ac:spMkLst>
        </pc:spChg>
      </pc:sldChg>
      <pc:sldChg chg="modSp mod">
        <pc:chgData name="Andrea Badilla Jiménez" userId="997e2b1e-a109-4a88-9dcf-595144c0413d" providerId="ADAL" clId="{A3B5BC35-E651-4B8F-A98B-5D52446B14BF}" dt="2024-02-14T03:17:39.271" v="187" actId="20577"/>
        <pc:sldMkLst>
          <pc:docMk/>
          <pc:sldMk cId="2364222800" sldId="269"/>
        </pc:sldMkLst>
        <pc:graphicFrameChg chg="mod modGraphic">
          <ac:chgData name="Andrea Badilla Jiménez" userId="997e2b1e-a109-4a88-9dcf-595144c0413d" providerId="ADAL" clId="{A3B5BC35-E651-4B8F-A98B-5D52446B14BF}" dt="2024-02-14T03:17:39.271" v="187" actId="20577"/>
          <ac:graphicFrameMkLst>
            <pc:docMk/>
            <pc:sldMk cId="2364222800" sldId="269"/>
            <ac:graphicFrameMk id="5" creationId="{AAC6A7DF-23BD-8CD0-9E87-21A9156FCDEB}"/>
          </ac:graphicFrameMkLst>
        </pc:graphicFrameChg>
      </pc:sldChg>
      <pc:sldChg chg="modSp add mod">
        <pc:chgData name="Andrea Badilla Jiménez" userId="997e2b1e-a109-4a88-9dcf-595144c0413d" providerId="ADAL" clId="{A3B5BC35-E651-4B8F-A98B-5D52446B14BF}" dt="2024-02-14T03:16:44.889" v="116" actId="2710"/>
        <pc:sldMkLst>
          <pc:docMk/>
          <pc:sldMk cId="3607537167" sldId="274"/>
        </pc:sldMkLst>
        <pc:spChg chg="mod">
          <ac:chgData name="Andrea Badilla Jiménez" userId="997e2b1e-a109-4a88-9dcf-595144c0413d" providerId="ADAL" clId="{A3B5BC35-E651-4B8F-A98B-5D52446B14BF}" dt="2024-02-14T03:16:44.889" v="116" actId="2710"/>
          <ac:spMkLst>
            <pc:docMk/>
            <pc:sldMk cId="3607537167" sldId="274"/>
            <ac:spMk id="4" creationId="{DBF5F344-2468-CF68-D04E-1A3117E5C009}"/>
          </ac:spMkLst>
        </pc:spChg>
        <pc:spChg chg="mod">
          <ac:chgData name="Andrea Badilla Jiménez" userId="997e2b1e-a109-4a88-9dcf-595144c0413d" providerId="ADAL" clId="{A3B5BC35-E651-4B8F-A98B-5D52446B14BF}" dt="2024-02-14T03:16:33.573" v="115" actId="20577"/>
          <ac:spMkLst>
            <pc:docMk/>
            <pc:sldMk cId="3607537167" sldId="274"/>
            <ac:spMk id="5" creationId="{F13E38CF-D153-65C2-F5E7-08233359534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80f0c3a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80f0c3a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439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3AF59-F2CD-C111-9A71-72E37DBDE623}"/>
              </a:ext>
            </a:extLst>
          </p:cNvPr>
          <p:cNvSpPr txBox="1">
            <a:spLocks/>
          </p:cNvSpPr>
          <p:nvPr/>
        </p:nvSpPr>
        <p:spPr>
          <a:xfrm>
            <a:off x="509220" y="1341198"/>
            <a:ext cx="8332677" cy="1059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500"/>
              </a:spcBef>
              <a:defRPr sz="2100"/>
            </a:pPr>
            <a:br>
              <a:rPr lang="es-ES" sz="2400" dirty="0"/>
            </a:br>
            <a:r>
              <a:rPr lang="es-ES" sz="2400" b="1" dirty="0">
                <a:solidFill>
                  <a:srgbClr val="182951"/>
                </a:solidFill>
                <a:sym typeface="Calibri"/>
              </a:rPr>
              <a:t>Comisión de Enlace Salud, Industria y Comercio​</a:t>
            </a:r>
            <a:br>
              <a:rPr lang="es-ES" sz="2400" b="1" dirty="0">
                <a:solidFill>
                  <a:srgbClr val="182951"/>
                </a:solidFill>
                <a:sym typeface="Calibri"/>
              </a:rPr>
            </a:br>
            <a:r>
              <a:rPr lang="es-ES" sz="2400" b="1" dirty="0">
                <a:solidFill>
                  <a:srgbClr val="182951"/>
                </a:solidFill>
                <a:sym typeface="Calibri"/>
              </a:rPr>
              <a:t>(COESAINCO DE </a:t>
            </a:r>
            <a:r>
              <a:rPr lang="es-ES" sz="2400" b="1" dirty="0" err="1">
                <a:solidFill>
                  <a:srgbClr val="182951"/>
                </a:solidFill>
                <a:sym typeface="Calibri"/>
              </a:rPr>
              <a:t>N°</a:t>
            </a:r>
            <a:r>
              <a:rPr lang="es-ES" sz="2400" b="1" dirty="0">
                <a:solidFill>
                  <a:srgbClr val="182951"/>
                </a:solidFill>
                <a:sym typeface="Calibri"/>
              </a:rPr>
              <a:t> 38894-S)</a:t>
            </a:r>
            <a:endParaRPr lang="es-ES" sz="2400" b="1" dirty="0"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1E6528BA-B65D-5FDA-A62B-99ACB626658E}"/>
              </a:ext>
            </a:extLst>
          </p:cNvPr>
          <p:cNvSpPr txBox="1">
            <a:spLocks/>
          </p:cNvSpPr>
          <p:nvPr/>
        </p:nvSpPr>
        <p:spPr>
          <a:xfrm>
            <a:off x="338235" y="2772008"/>
            <a:ext cx="8125560" cy="148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dirty="0"/>
              <a:t>Viceministro Allan Mora Vargas</a:t>
            </a:r>
            <a:br>
              <a:rPr lang="es-ES" sz="1400" dirty="0"/>
            </a:br>
            <a:r>
              <a:rPr lang="es-ES" sz="1400" b="1" dirty="0"/>
              <a:t>Viceministro de Mejora Regulatoria</a:t>
            </a:r>
            <a:r>
              <a:rPr lang="es-ES" sz="1400" dirty="0"/>
              <a:t>​</a:t>
            </a:r>
            <a:br>
              <a:rPr lang="es-ES" sz="1400" dirty="0"/>
            </a:br>
            <a:r>
              <a:rPr lang="es-ES" sz="1400" b="1" dirty="0"/>
              <a:t>16 de febrero de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3AF59-F2CD-C111-9A71-72E37DBDE623}"/>
              </a:ext>
            </a:extLst>
          </p:cNvPr>
          <p:cNvSpPr txBox="1">
            <a:spLocks/>
          </p:cNvSpPr>
          <p:nvPr/>
        </p:nvSpPr>
        <p:spPr>
          <a:xfrm>
            <a:off x="550940" y="1068224"/>
            <a:ext cx="8332677" cy="1059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500"/>
              </a:spcBef>
              <a:defRPr sz="2100"/>
            </a:pPr>
            <a:br>
              <a:rPr lang="es-ES" sz="1800" dirty="0"/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Comisión de Enlace Salud, Industria y Comercio​</a:t>
            </a:r>
            <a:br>
              <a:rPr lang="es-ES" sz="1800" b="1" dirty="0">
                <a:solidFill>
                  <a:srgbClr val="182951"/>
                </a:solidFill>
                <a:sym typeface="Calibri"/>
              </a:rPr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(COESAINCO DE </a:t>
            </a:r>
            <a:r>
              <a:rPr lang="es-ES" sz="1800" b="1" dirty="0" err="1">
                <a:solidFill>
                  <a:srgbClr val="182951"/>
                </a:solidFill>
                <a:sym typeface="Calibri"/>
              </a:rPr>
              <a:t>N°</a:t>
            </a:r>
            <a:r>
              <a:rPr lang="es-ES" sz="1800" b="1" dirty="0">
                <a:solidFill>
                  <a:srgbClr val="182951"/>
                </a:solidFill>
                <a:sym typeface="Calibri"/>
              </a:rPr>
              <a:t> 38894-S)</a:t>
            </a:r>
            <a:br>
              <a:rPr lang="es-ES" sz="1800" b="1" dirty="0">
                <a:latin typeface="+mj-lt"/>
                <a:ea typeface="+mj-ea"/>
                <a:cs typeface="+mj-cs"/>
                <a:sym typeface="Calibri"/>
              </a:rPr>
            </a:br>
            <a:endParaRPr lang="es-ES" sz="1800" b="1" dirty="0"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1E6528BA-B65D-5FDA-A62B-99ACB626658E}"/>
              </a:ext>
            </a:extLst>
          </p:cNvPr>
          <p:cNvSpPr txBox="1">
            <a:spLocks/>
          </p:cNvSpPr>
          <p:nvPr/>
        </p:nvSpPr>
        <p:spPr>
          <a:xfrm>
            <a:off x="509220" y="2400877"/>
            <a:ext cx="8125560" cy="148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dirty="0"/>
              <a:t>Viceministro Allan Mora Vargas</a:t>
            </a:r>
            <a:br>
              <a:rPr lang="es-ES" sz="1400" dirty="0"/>
            </a:br>
            <a:r>
              <a:rPr lang="es-ES" sz="1400" b="1" dirty="0"/>
              <a:t>Viceministro de Mejora Regulatoria</a:t>
            </a:r>
            <a:r>
              <a:rPr lang="es-ES" sz="1400" dirty="0"/>
              <a:t>​</a:t>
            </a:r>
            <a:br>
              <a:rPr lang="es-ES" sz="1400" dirty="0"/>
            </a:br>
            <a:r>
              <a:rPr lang="es-ES" sz="1400" b="1" dirty="0"/>
              <a:t>16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1230905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8BA623-B74F-641B-1C5C-2C46A84129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4166" y="1998662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defRPr sz="2800" b="1">
                <a:latin typeface="+mj-lt"/>
                <a:ea typeface="+mj-ea"/>
                <a:cs typeface="+mj-cs"/>
                <a:sym typeface="Calibri"/>
              </a:defRPr>
            </a:pPr>
            <a:r>
              <a:rPr lang="es-MX" sz="2000" dirty="0"/>
              <a:t>Aprobación </a:t>
            </a:r>
            <a:r>
              <a:rPr sz="2000" dirty="0"/>
              <a:t>de la </a:t>
            </a:r>
            <a:r>
              <a:rPr lang="es-MX" sz="2000" dirty="0"/>
              <a:t>agenda </a:t>
            </a:r>
            <a:r>
              <a:rPr sz="2000" dirty="0"/>
              <a:t>para la </a:t>
            </a:r>
            <a:r>
              <a:rPr lang="es-MX" sz="2000" dirty="0"/>
              <a:t>sesión ordinaria </a:t>
            </a:r>
            <a:r>
              <a:rPr sz="2000" dirty="0"/>
              <a:t>No. 0</a:t>
            </a:r>
            <a:r>
              <a:rPr lang="es-419" sz="2000" dirty="0"/>
              <a:t>2</a:t>
            </a:r>
            <a:r>
              <a:rPr sz="2000" dirty="0"/>
              <a:t>-202</a:t>
            </a:r>
            <a:r>
              <a:rPr lang="es-MX" sz="2000" dirty="0"/>
              <a:t>4</a:t>
            </a:r>
            <a:r>
              <a:rPr sz="2000" dirty="0"/>
              <a:t> </a:t>
            </a:r>
            <a:br>
              <a:rPr sz="2000" dirty="0"/>
            </a:b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>
            <a:extLst>
              <a:ext uri="{FF2B5EF4-FFF2-40B4-BE49-F238E27FC236}">
                <a16:creationId xmlns:a16="http://schemas.microsoft.com/office/drawing/2014/main" id="{03D7C069-8955-EF2E-D856-FBF2C1901C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96608" y="819238"/>
            <a:ext cx="8521700" cy="3323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/>
              <a:t>Bienvenida  ​​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</a:t>
            </a:r>
            <a:r>
              <a:rPr sz="1200" dirty="0"/>
              <a:t> I</a:t>
            </a:r>
            <a:r>
              <a:rPr lang="es-MX" sz="1200" dirty="0"/>
              <a:t>:</a:t>
            </a:r>
            <a:r>
              <a:rPr sz="1200" dirty="0"/>
              <a:t> </a:t>
            </a:r>
            <a:r>
              <a:rPr lang="es-CR" sz="1200" dirty="0"/>
              <a:t>Presentación</a:t>
            </a:r>
            <a:r>
              <a:rPr sz="1200" dirty="0"/>
              <a:t> y </a:t>
            </a:r>
            <a:r>
              <a:rPr lang="es-MX" sz="1200" dirty="0"/>
              <a:t>comprobación</a:t>
            </a:r>
            <a:r>
              <a:rPr sz="1200" dirty="0"/>
              <a:t> del </a:t>
            </a:r>
            <a:r>
              <a:rPr lang="es-MX" sz="1200" dirty="0"/>
              <a:t>q</a:t>
            </a:r>
            <a:r>
              <a:rPr sz="1200" dirty="0" err="1"/>
              <a:t>uórum</a:t>
            </a:r>
            <a:endParaRPr sz="1200" dirty="0"/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</a:t>
            </a:r>
            <a:r>
              <a:rPr sz="1200" dirty="0"/>
              <a:t> II: </a:t>
            </a:r>
            <a:r>
              <a:rPr lang="es-CR" sz="1200" dirty="0"/>
              <a:t>Aprobación</a:t>
            </a:r>
            <a:r>
              <a:rPr sz="1200" dirty="0"/>
              <a:t> de la </a:t>
            </a:r>
            <a:r>
              <a:rPr lang="es-MX" sz="1200" dirty="0"/>
              <a:t>agenda</a:t>
            </a:r>
            <a:r>
              <a:rPr sz="1200" dirty="0"/>
              <a:t> para la </a:t>
            </a:r>
            <a:r>
              <a:rPr lang="es-CR" sz="1200" dirty="0"/>
              <a:t>Sesión Ordinaria </a:t>
            </a:r>
            <a:r>
              <a:rPr sz="1200" dirty="0"/>
              <a:t>No. 0</a:t>
            </a:r>
            <a:r>
              <a:rPr lang="es-419" sz="1200" dirty="0"/>
              <a:t>2</a:t>
            </a:r>
            <a:r>
              <a:rPr sz="1200" dirty="0"/>
              <a:t>-202</a:t>
            </a:r>
            <a:r>
              <a:rPr lang="es-MX" sz="1200" dirty="0"/>
              <a:t>4</a:t>
            </a:r>
            <a:endParaRPr sz="1200" dirty="0"/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200" dirty="0"/>
              <a:t>Capítulo </a:t>
            </a:r>
            <a:r>
              <a:rPr sz="1200" dirty="0"/>
              <a:t>III:  </a:t>
            </a:r>
            <a:r>
              <a:rPr lang="es-419" sz="1200" dirty="0"/>
              <a:t>Aprobación del acta de la Sesión </a:t>
            </a:r>
            <a:r>
              <a:rPr lang="es-CR" sz="1200" dirty="0"/>
              <a:t>Ordinaria </a:t>
            </a:r>
            <a:r>
              <a:rPr lang="es-419" sz="1200" dirty="0"/>
              <a:t>01-2024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419" sz="1200" dirty="0"/>
              <a:t>Capítulo IV: Seguimiento de compromisos adquiridos 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 V: </a:t>
            </a:r>
            <a:r>
              <a:rPr lang="es-MX" sz="1200" dirty="0"/>
              <a:t>Comentarios al oficio MS-DRPIS-UNC-257-2024 Estatus de la Reglamentación en Proceso, Finalizada, y aquella que ya está publicada. </a:t>
            </a:r>
            <a:endParaRPr lang="es-MX" sz="1200" i="1" dirty="0"/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 V: </a:t>
            </a:r>
            <a:r>
              <a:rPr lang="es-ES" sz="1200" dirty="0"/>
              <a:t>Comentarios al oficio MS-DRPIS-UR-382-2024 tiempos de atención de trámites.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200" dirty="0"/>
              <a:t>Capítulo </a:t>
            </a:r>
            <a:r>
              <a:rPr sz="1200" dirty="0"/>
              <a:t>V</a:t>
            </a:r>
            <a:r>
              <a:rPr lang="es-CR" sz="1200" dirty="0"/>
              <a:t>I: </a:t>
            </a:r>
            <a:r>
              <a:rPr lang="es-MX" sz="1200" dirty="0"/>
              <a:t>Asuntos varios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 err="1"/>
              <a:t>Fecha</a:t>
            </a:r>
            <a:r>
              <a:rPr sz="1200" dirty="0"/>
              <a:t> </a:t>
            </a:r>
            <a:r>
              <a:rPr lang="es-CR" sz="1200" dirty="0"/>
              <a:t>próxima</a:t>
            </a:r>
            <a:r>
              <a:rPr sz="1200" dirty="0"/>
              <a:t> </a:t>
            </a:r>
            <a:r>
              <a:rPr lang="es-MX" sz="1200" dirty="0"/>
              <a:t>sesión</a:t>
            </a:r>
            <a:r>
              <a:rPr lang="es-419" sz="1200" dirty="0"/>
              <a:t>: 22 </a:t>
            </a:r>
            <a:r>
              <a:rPr lang="es-MX" sz="1200" dirty="0"/>
              <a:t>de marzo 2024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952015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4C0415-A0A6-A1C2-D103-3D0B8E7DA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15" y="1906272"/>
            <a:ext cx="8306440" cy="57270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Aprobación del acta de la Sesión ordinaria 02-2024</a:t>
            </a:r>
            <a:endParaRPr lang="es-CR" b="1" dirty="0"/>
          </a:p>
        </p:txBody>
      </p:sp>
    </p:spTree>
    <p:extLst>
      <p:ext uri="{BB962C8B-B14F-4D97-AF65-F5344CB8AC3E}">
        <p14:creationId xmlns:p14="http://schemas.microsoft.com/office/powerpoint/2010/main" val="3189197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480961A5-9099-C252-5A58-94B29CCD7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691" y="1663700"/>
            <a:ext cx="8521700" cy="57308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>
                <a:latin typeface="+mj-lt"/>
                <a:ea typeface="+mj-ea"/>
                <a:cs typeface="+mj-cs"/>
              </a:rPr>
              <a:t>Seguimiento de compromisos adquiridos en la sesión 01-2024</a:t>
            </a:r>
            <a:endParaRPr lang="es-CR" sz="2400" dirty="0"/>
          </a:p>
        </p:txBody>
      </p:sp>
    </p:spTree>
    <p:extLst>
      <p:ext uri="{BB962C8B-B14F-4D97-AF65-F5344CB8AC3E}">
        <p14:creationId xmlns:p14="http://schemas.microsoft.com/office/powerpoint/2010/main" val="3393037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020DA3-E73C-B841-0F3C-7E36EF25D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6563B39-AB48-4C04-B21C-B2C82FB2DE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Talleres con propuestas de mejora  Pasos a seguir – Dra. Andrea Badilla Jiménez</a:t>
            </a:r>
          </a:p>
          <a:p>
            <a:endParaRPr lang="es-CR" dirty="0"/>
          </a:p>
          <a:p>
            <a:r>
              <a:rPr lang="es-CR" dirty="0"/>
              <a:t>Presentación de estadísticas de trámites prevenidos – Viceministro Allan Mora</a:t>
            </a:r>
          </a:p>
        </p:txBody>
      </p:sp>
    </p:spTree>
    <p:extLst>
      <p:ext uri="{BB962C8B-B14F-4D97-AF65-F5344CB8AC3E}">
        <p14:creationId xmlns:p14="http://schemas.microsoft.com/office/powerpoint/2010/main" val="2079819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81FDA-C1F7-5F02-7A45-B2B523D45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DBF5F344-2468-CF68-D04E-1A3117E5C0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7176" y="1440230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>
            <a:lvl1pPr indent="114300" algn="ctr">
              <a:lnSpc>
                <a:spcPct val="170000"/>
              </a:lnSpc>
              <a:defRPr sz="28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lnSpc>
                <a:spcPct val="100000"/>
              </a:lnSpc>
            </a:pPr>
            <a:r>
              <a:rPr sz="2000" dirty="0" err="1"/>
              <a:t>Comentarios</a:t>
            </a:r>
            <a:r>
              <a:rPr sz="2000" dirty="0"/>
              <a:t> a</a:t>
            </a:r>
            <a:r>
              <a:rPr lang="es-CR" sz="2000" dirty="0"/>
              <a:t>l</a:t>
            </a:r>
            <a:r>
              <a:rPr sz="2000" dirty="0"/>
              <a:t> </a:t>
            </a:r>
            <a:r>
              <a:rPr sz="2000" dirty="0" err="1"/>
              <a:t>oficio</a:t>
            </a:r>
            <a:r>
              <a:rPr sz="2000" dirty="0"/>
              <a:t> </a:t>
            </a:r>
            <a:r>
              <a:rPr lang="es-MX" sz="2000" dirty="0"/>
              <a:t>MS-DRPIS-UNC-257-2024 Estatus de la Reglamentación en Proceso, Finalizada, y aquella que ya está publicada. </a:t>
            </a:r>
            <a:br>
              <a:rPr lang="es-MX" sz="2000" i="1" dirty="0"/>
            </a:br>
            <a:endParaRPr sz="2000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F13E38CF-D153-65C2-F5E7-0823335953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27176" y="3130182"/>
            <a:ext cx="8520112" cy="923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indent="0" algn="ctr">
              <a:lnSpc>
                <a:spcPct val="100000"/>
              </a:lnSpc>
              <a:buNone/>
              <a:defRPr sz="2000"/>
            </a:pPr>
            <a:r>
              <a:rPr sz="1600" dirty="0"/>
              <a:t>Dr</a:t>
            </a:r>
            <a:r>
              <a:rPr lang="es-MX" sz="1600" dirty="0"/>
              <a:t>. Roger de Carlo López</a:t>
            </a:r>
          </a:p>
          <a:p>
            <a:pPr indent="0" algn="ctr">
              <a:lnSpc>
                <a:spcPct val="100000"/>
              </a:lnSpc>
              <a:buNone/>
              <a:defRPr sz="2000"/>
            </a:pPr>
            <a:r>
              <a:rPr sz="1600" dirty="0"/>
              <a:t>Jefe, Unidad de </a:t>
            </a:r>
            <a:r>
              <a:rPr lang="es-CR" sz="1600" dirty="0"/>
              <a:t>Normalización y Control</a:t>
            </a:r>
          </a:p>
          <a:p>
            <a:pPr indent="0" algn="ctr">
              <a:lnSpc>
                <a:spcPct val="100000"/>
              </a:lnSpc>
              <a:buNone/>
              <a:defRPr sz="2000" b="1"/>
            </a:pPr>
            <a:r>
              <a:rPr sz="1600" dirty="0"/>
              <a:t>Dirección de Regulación Productos de Interés Sanitario </a:t>
            </a:r>
            <a:endParaRPr sz="1600" dirty="0">
              <a:latin typeface="Segoe UI"/>
              <a:ea typeface="Segoe UI"/>
              <a:cs typeface="Segoe UI"/>
              <a:sym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607537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FE4BDDD-1F65-A921-E318-D4519880E2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7176" y="1440230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>
            <a:lvl1pPr indent="114300" algn="ctr">
              <a:lnSpc>
                <a:spcPct val="170000"/>
              </a:lnSpc>
              <a:defRPr sz="28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lnSpc>
                <a:spcPct val="100000"/>
              </a:lnSpc>
            </a:pPr>
            <a:r>
              <a:rPr sz="2000" dirty="0" err="1"/>
              <a:t>Comentarios</a:t>
            </a:r>
            <a:r>
              <a:rPr sz="2000" dirty="0"/>
              <a:t> a </a:t>
            </a:r>
            <a:r>
              <a:rPr sz="2000" dirty="0" err="1"/>
              <a:t>oficio</a:t>
            </a:r>
            <a:r>
              <a:rPr sz="2000" dirty="0"/>
              <a:t> </a:t>
            </a:r>
            <a:r>
              <a:rPr sz="2000" dirty="0">
                <a:solidFill>
                  <a:schemeClr val="tx1"/>
                </a:solidFill>
              </a:rPr>
              <a:t>MS-DRPIS-UR-</a:t>
            </a:r>
            <a:r>
              <a:rPr lang="es-CR" sz="2000" dirty="0">
                <a:solidFill>
                  <a:schemeClr val="tx1"/>
                </a:solidFill>
              </a:rPr>
              <a:t>382</a:t>
            </a:r>
            <a:r>
              <a:rPr sz="2000" dirty="0">
                <a:solidFill>
                  <a:schemeClr val="tx1"/>
                </a:solidFill>
              </a:rPr>
              <a:t>-202</a:t>
            </a:r>
            <a:r>
              <a:rPr lang="es-MX" sz="2000" dirty="0"/>
              <a:t>4</a:t>
            </a:r>
            <a:r>
              <a:rPr sz="2000" dirty="0"/>
              <a:t> </a:t>
            </a:r>
            <a:br>
              <a:rPr lang="es-MX" sz="2000" dirty="0"/>
            </a:br>
            <a:r>
              <a:rPr lang="es-MX" sz="2000" dirty="0"/>
              <a:t>T</a:t>
            </a:r>
            <a:r>
              <a:rPr sz="2000" dirty="0" err="1"/>
              <a:t>iempos</a:t>
            </a:r>
            <a:r>
              <a:rPr sz="2000" dirty="0"/>
              <a:t> de atención de </a:t>
            </a:r>
            <a:r>
              <a:rPr sz="2000" dirty="0" err="1"/>
              <a:t>trámites</a:t>
            </a:r>
            <a:endParaRPr sz="2000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DF92BA2F-CEFE-76D7-2195-38C9D4FF1D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27176" y="3130182"/>
            <a:ext cx="8520112" cy="923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indent="0" algn="ctr">
              <a:lnSpc>
                <a:spcPct val="100000"/>
              </a:lnSpc>
              <a:buNone/>
              <a:defRPr sz="2000"/>
            </a:pPr>
            <a:r>
              <a:rPr sz="1600" dirty="0"/>
              <a:t>Dra. Andrea Morales Fiesler</a:t>
            </a:r>
          </a:p>
          <a:p>
            <a:pPr indent="0" algn="ctr">
              <a:lnSpc>
                <a:spcPct val="100000"/>
              </a:lnSpc>
              <a:buNone/>
              <a:defRPr sz="2000"/>
            </a:pPr>
            <a:r>
              <a:rPr sz="1600" dirty="0"/>
              <a:t>Jefe, Unidad de </a:t>
            </a:r>
            <a:r>
              <a:rPr lang="es-CR" sz="1600" dirty="0"/>
              <a:t>Registros</a:t>
            </a:r>
          </a:p>
          <a:p>
            <a:pPr indent="0" algn="ctr">
              <a:lnSpc>
                <a:spcPct val="100000"/>
              </a:lnSpc>
              <a:buNone/>
              <a:defRPr sz="2000" b="1"/>
            </a:pPr>
            <a:r>
              <a:rPr sz="1600" dirty="0"/>
              <a:t>Dirección de Regulación Productos de Interés Sanitario </a:t>
            </a:r>
            <a:endParaRPr sz="1600" dirty="0">
              <a:latin typeface="Segoe UI"/>
              <a:ea typeface="Segoe UI"/>
              <a:cs typeface="Segoe UI"/>
              <a:sym typeface="Segoe U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5FE6152-7AAA-AA9D-8394-6C595AD1477A}"/>
              </a:ext>
            </a:extLst>
          </p:cNvPr>
          <p:cNvSpPr txBox="1"/>
          <p:nvPr/>
        </p:nvSpPr>
        <p:spPr>
          <a:xfrm>
            <a:off x="1200150" y="2571750"/>
            <a:ext cx="6555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>
                <a:solidFill>
                  <a:srgbClr val="0070C0"/>
                </a:solidFill>
              </a:rPr>
              <a:t>*Aclaración con relación a los trámites que no se han visto de acuerdo con los plazos indicados </a:t>
            </a:r>
          </a:p>
        </p:txBody>
      </p:sp>
    </p:spTree>
    <p:extLst>
      <p:ext uri="{BB962C8B-B14F-4D97-AF65-F5344CB8AC3E}">
        <p14:creationId xmlns:p14="http://schemas.microsoft.com/office/powerpoint/2010/main" val="2408418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6B201B0-B76B-32B1-3301-F1F21846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600" y="1152852"/>
            <a:ext cx="8521700" cy="573088"/>
          </a:xfrm>
        </p:spPr>
        <p:txBody>
          <a:bodyPr>
            <a:normAutofit/>
          </a:bodyPr>
          <a:lstStyle/>
          <a:p>
            <a:pPr algn="ctr"/>
            <a:r>
              <a:rPr lang="es-419" sz="2400" b="1" dirty="0"/>
              <a:t>Asuntos varios </a:t>
            </a:r>
            <a:endParaRPr lang="es-419" sz="2400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8CC34EAC-A11C-B0B5-CF4E-845774BC842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0600" y="1439396"/>
            <a:ext cx="8521700" cy="28367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R" dirty="0">
              <a:solidFill>
                <a:srgbClr val="000000"/>
              </a:solidFill>
              <a:latin typeface="-apple-system"/>
            </a:endParaRPr>
          </a:p>
          <a:p>
            <a:pPr marL="114300" indent="0" fontAlgn="base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58775" indent="-358775" algn="just" fontAlgn="base">
              <a:buFont typeface="Wingdings" panose="05000000000000000000" pitchFamily="2" charset="2"/>
              <a:buChar char="Ø"/>
            </a:pPr>
            <a:r>
              <a:rPr lang="es-CR" sz="2000" dirty="0">
                <a:solidFill>
                  <a:srgbClr val="000000"/>
                </a:solidFill>
                <a:latin typeface="Calibri"/>
              </a:rPr>
              <a:t>Fecha próxima reunión </a:t>
            </a:r>
            <a:r>
              <a:rPr lang="es-CR" sz="2000" dirty="0">
                <a:latin typeface="Calibri"/>
              </a:rPr>
              <a:t>viernes 22 marzo de 2024</a:t>
            </a:r>
            <a:endParaRPr lang="es-CR" sz="2000" dirty="0">
              <a:solidFill>
                <a:srgbClr val="000000"/>
              </a:solidFill>
              <a:latin typeface="Calibri"/>
            </a:endParaRPr>
          </a:p>
          <a:p>
            <a:pPr algn="just" fontAlgn="base"/>
            <a:endParaRPr lang="es-CR" sz="2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191394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73CFAE49CD734EBC5C6FED0009CAB1" ma:contentTypeVersion="18" ma:contentTypeDescription="Create a new document." ma:contentTypeScope="" ma:versionID="b32404cee0dfd641d5a8c558b596c126">
  <xsd:schema xmlns:xsd="http://www.w3.org/2001/XMLSchema" xmlns:xs="http://www.w3.org/2001/XMLSchema" xmlns:p="http://schemas.microsoft.com/office/2006/metadata/properties" xmlns:ns3="cd3df303-a8cd-4e62-bac6-ccce7c0ebfdf" xmlns:ns4="85f27c13-3b7a-40a7-a525-7addb74b1366" targetNamespace="http://schemas.microsoft.com/office/2006/metadata/properties" ma:root="true" ma:fieldsID="2beaa25dc2b8450fcaad64177029dc58" ns3:_="" ns4:_="">
    <xsd:import namespace="cd3df303-a8cd-4e62-bac6-ccce7c0ebfdf"/>
    <xsd:import namespace="85f27c13-3b7a-40a7-a525-7addb74b136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EventHashCode" minOccurs="0"/>
                <xsd:element ref="ns4:MediaServiceGenerationTim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df303-a8cd-4e62-bac6-ccce7c0ebfd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f27c13-3b7a-40a7-a525-7addb74b13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5f27c13-3b7a-40a7-a525-7addb74b1366" xsi:nil="true"/>
  </documentManagement>
</p:properties>
</file>

<file path=customXml/itemProps1.xml><?xml version="1.0" encoding="utf-8"?>
<ds:datastoreItem xmlns:ds="http://schemas.openxmlformats.org/officeDocument/2006/customXml" ds:itemID="{22C04703-8063-492B-B445-774E78AE2C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7B652E-6343-491E-81C3-6A994C9F79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3df303-a8cd-4e62-bac6-ccce7c0ebfdf"/>
    <ds:schemaRef ds:uri="85f27c13-3b7a-40a7-a525-7addb74b13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E0468C0-7D5B-4D33-ACAE-8B639980D648}">
  <ds:schemaRefs>
    <ds:schemaRef ds:uri="http://purl.org/dc/terms/"/>
    <ds:schemaRef ds:uri="cd3df303-a8cd-4e62-bac6-ccce7c0ebfdf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85f27c13-3b7a-40a7-a525-7addb74b1366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321</Words>
  <Application>Microsoft Office PowerPoint</Application>
  <PresentationFormat>Presentación en pantalla (16:9)</PresentationFormat>
  <Paragraphs>32</Paragraphs>
  <Slides>10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-apple-system</vt:lpstr>
      <vt:lpstr>Arial</vt:lpstr>
      <vt:lpstr>Calibri</vt:lpstr>
      <vt:lpstr>Segoe UI</vt:lpstr>
      <vt:lpstr>Wingdings</vt:lpstr>
      <vt:lpstr>Simple Light</vt:lpstr>
      <vt:lpstr>Presentación de PowerPoint</vt:lpstr>
      <vt:lpstr>Aprobación de la agenda para la sesión ordinaria No. 02-2024  </vt:lpstr>
      <vt:lpstr>Presentación de PowerPoint</vt:lpstr>
      <vt:lpstr>Aprobación del acta de la Sesión ordinaria 02-2024</vt:lpstr>
      <vt:lpstr>Seguimiento de compromisos adquiridos en la sesión 01-2024</vt:lpstr>
      <vt:lpstr>Presentación de PowerPoint</vt:lpstr>
      <vt:lpstr>Comentarios al oficio MS-DRPIS-UNC-257-2024 Estatus de la Reglamentación en Proceso, Finalizada, y aquella que ya está publicada.  </vt:lpstr>
      <vt:lpstr>Comentarios a oficio MS-DRPIS-UR-382-2024  Tiempos de atención de trámites</vt:lpstr>
      <vt:lpstr>Asuntos varios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</dc:title>
  <dc:creator>PAMELA</dc:creator>
  <cp:lastModifiedBy>Andrea Badilla Jiménez</cp:lastModifiedBy>
  <cp:revision>12</cp:revision>
  <dcterms:modified xsi:type="dcterms:W3CDTF">2024-02-16T14:18:16Z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0x0101004B73CFAE49CD734EBC5C6FED0009CAB1</vt:lpwstr>
  </property>
</Properties>
</file>